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3" r:id="rId3"/>
    <p:sldId id="276" r:id="rId4"/>
    <p:sldId id="277" r:id="rId5"/>
    <p:sldId id="274" r:id="rId6"/>
    <p:sldId id="278" r:id="rId7"/>
    <p:sldId id="286" r:id="rId8"/>
    <p:sldId id="284" r:id="rId9"/>
    <p:sldId id="280" r:id="rId10"/>
    <p:sldId id="282" r:id="rId11"/>
    <p:sldId id="281"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E1945CB6-BAC9-4B19-BFDA-7A5C4A7ACD0E}">
          <p14:sldIdLst>
            <p14:sldId id="256"/>
            <p14:sldId id="273"/>
            <p14:sldId id="276"/>
            <p14:sldId id="277"/>
            <p14:sldId id="274"/>
            <p14:sldId id="278"/>
            <p14:sldId id="286"/>
            <p14:sldId id="284"/>
            <p14:sldId id="280"/>
            <p14:sldId id="282"/>
            <p14:sldId id="281"/>
            <p14:sldId id="279"/>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D63"/>
    <a:srgbClr val="013E7E"/>
    <a:srgbClr val="0033CC"/>
    <a:srgbClr val="013E7F"/>
    <a:srgbClr val="00204E"/>
    <a:srgbClr val="F8E700"/>
    <a:srgbClr val="EAEF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25" autoAdjust="0"/>
    <p:restoredTop sz="89703" autoAdjust="0"/>
  </p:normalViewPr>
  <p:slideViewPr>
    <p:cSldViewPr snapToGrid="0">
      <p:cViewPr varScale="1">
        <p:scale>
          <a:sx n="82" d="100"/>
          <a:sy n="82" d="100"/>
        </p:scale>
        <p:origin x="-1500"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A0871-7A29-40BE-B95A-FDCD412C1864}" type="doc">
      <dgm:prSet loTypeId="urn:microsoft.com/office/officeart/2005/8/layout/hProcess11" loCatId="process" qsTypeId="urn:microsoft.com/office/officeart/2005/8/quickstyle/3d1" qsCatId="3D" csTypeId="urn:microsoft.com/office/officeart/2005/8/colors/accent1_3" csCatId="accent1" phldr="1"/>
      <dgm:spPr/>
    </dgm:pt>
    <dgm:pt modelId="{E95D22D7-0C8B-4393-A831-5596DF5657AF}">
      <dgm:prSet phldrT="[Text]" custT="1"/>
      <dgm:spPr/>
      <dgm:t>
        <a:bodyPr vert="vert270" anchor="ctr" anchorCtr="0"/>
        <a:lstStyle/>
        <a:p>
          <a:r>
            <a:rPr lang="en-US" sz="1400" dirty="0" smtClean="0">
              <a:solidFill>
                <a:schemeClr val="bg1">
                  <a:lumMod val="65000"/>
                </a:schemeClr>
              </a:solidFill>
            </a:rPr>
            <a:t>2014 </a:t>
          </a:r>
        </a:p>
        <a:p>
          <a:r>
            <a:rPr lang="en-US" sz="1400" dirty="0" smtClean="0">
              <a:solidFill>
                <a:schemeClr val="bg1">
                  <a:lumMod val="65000"/>
                </a:schemeClr>
              </a:solidFill>
            </a:rPr>
            <a:t>Competition</a:t>
          </a:r>
          <a:endParaRPr lang="en-US" sz="1400" dirty="0">
            <a:solidFill>
              <a:schemeClr val="bg1">
                <a:lumMod val="65000"/>
              </a:schemeClr>
            </a:solidFill>
          </a:endParaRPr>
        </a:p>
      </dgm:t>
    </dgm:pt>
    <dgm:pt modelId="{16A5F5DB-1DBC-4AE5-8C61-9E97774592FD}" type="parTrans" cxnId="{160D4F3D-4375-44EC-B9BB-8BC64917C765}">
      <dgm:prSet/>
      <dgm:spPr/>
      <dgm:t>
        <a:bodyPr/>
        <a:lstStyle/>
        <a:p>
          <a:endParaRPr lang="en-US"/>
        </a:p>
      </dgm:t>
    </dgm:pt>
    <dgm:pt modelId="{04E21342-0362-425A-9050-8BF86E78CE72}" type="sibTrans" cxnId="{160D4F3D-4375-44EC-B9BB-8BC64917C765}">
      <dgm:prSet/>
      <dgm:spPr/>
      <dgm:t>
        <a:bodyPr/>
        <a:lstStyle/>
        <a:p>
          <a:endParaRPr lang="en-US"/>
        </a:p>
      </dgm:t>
    </dgm:pt>
    <dgm:pt modelId="{E602F3C2-B363-493C-8ED3-5ECABFCFF6C9}">
      <dgm:prSet phldrT="[Text]" custT="1"/>
      <dgm:spPr/>
      <dgm:t>
        <a:bodyPr vert="vert270" anchor="ctr" anchorCtr="0"/>
        <a:lstStyle/>
        <a:p>
          <a:pPr algn="ctr"/>
          <a:r>
            <a:rPr lang="en-US" sz="1600" dirty="0" smtClean="0">
              <a:solidFill>
                <a:schemeClr val="bg1">
                  <a:lumMod val="65000"/>
                </a:schemeClr>
              </a:solidFill>
            </a:rPr>
            <a:t>2014 SAE Night</a:t>
          </a:r>
          <a:endParaRPr lang="en-US" sz="1600" dirty="0">
            <a:solidFill>
              <a:schemeClr val="bg1">
                <a:lumMod val="65000"/>
              </a:schemeClr>
            </a:solidFill>
          </a:endParaRPr>
        </a:p>
      </dgm:t>
    </dgm:pt>
    <dgm:pt modelId="{663A7EFA-6255-4CFA-BD26-331E3039CB3F}" type="parTrans" cxnId="{3846713F-8855-4557-B12E-C843B484B6F2}">
      <dgm:prSet/>
      <dgm:spPr/>
      <dgm:t>
        <a:bodyPr/>
        <a:lstStyle/>
        <a:p>
          <a:endParaRPr lang="en-US"/>
        </a:p>
      </dgm:t>
    </dgm:pt>
    <dgm:pt modelId="{81E8CE30-ECD3-452F-9FC4-121487500693}" type="sibTrans" cxnId="{3846713F-8855-4557-B12E-C843B484B6F2}">
      <dgm:prSet/>
      <dgm:spPr/>
      <dgm:t>
        <a:bodyPr/>
        <a:lstStyle/>
        <a:p>
          <a:endParaRPr lang="en-US"/>
        </a:p>
      </dgm:t>
    </dgm:pt>
    <dgm:pt modelId="{ED36154A-D92A-4D88-84D1-83AE7A767E47}">
      <dgm:prSet phldrT="[Text]" custT="1"/>
      <dgm:spPr/>
      <dgm:t>
        <a:bodyPr vert="vert270" anchor="ctr" anchorCtr="0"/>
        <a:lstStyle/>
        <a:p>
          <a:r>
            <a:rPr lang="en-US" sz="1600" dirty="0" smtClean="0">
              <a:solidFill>
                <a:schemeClr val="bg1">
                  <a:lumMod val="65000"/>
                </a:schemeClr>
              </a:solidFill>
            </a:rPr>
            <a:t>Begin Design</a:t>
          </a:r>
          <a:endParaRPr lang="en-US" sz="1600" dirty="0">
            <a:solidFill>
              <a:schemeClr val="bg1">
                <a:lumMod val="65000"/>
              </a:schemeClr>
            </a:solidFill>
          </a:endParaRPr>
        </a:p>
      </dgm:t>
    </dgm:pt>
    <dgm:pt modelId="{4D7B2A58-6E7D-4154-A63F-6D25B6E94891}" type="parTrans" cxnId="{CCECCD4D-18CF-44E6-A854-42C091576D74}">
      <dgm:prSet/>
      <dgm:spPr/>
      <dgm:t>
        <a:bodyPr/>
        <a:lstStyle/>
        <a:p>
          <a:endParaRPr lang="en-US"/>
        </a:p>
      </dgm:t>
    </dgm:pt>
    <dgm:pt modelId="{48A99447-D05E-4151-BE6E-F909A78D5CFC}" type="sibTrans" cxnId="{CCECCD4D-18CF-44E6-A854-42C091576D74}">
      <dgm:prSet/>
      <dgm:spPr/>
      <dgm:t>
        <a:bodyPr/>
        <a:lstStyle/>
        <a:p>
          <a:endParaRPr lang="en-US"/>
        </a:p>
      </dgm:t>
    </dgm:pt>
    <dgm:pt modelId="{01F58D0F-7699-4506-8BCD-EE5A0FA85C11}">
      <dgm:prSet phldrT="[Text]" custT="1"/>
      <dgm:spPr/>
      <dgm:t>
        <a:bodyPr vert="vert270" anchor="ctr" anchorCtr="0"/>
        <a:lstStyle/>
        <a:p>
          <a:r>
            <a:rPr lang="en-US" sz="1600" b="0" dirty="0" smtClean="0">
              <a:solidFill>
                <a:schemeClr val="bg1"/>
              </a:solidFill>
            </a:rPr>
            <a:t>Finalize Frame Design</a:t>
          </a:r>
          <a:endParaRPr lang="en-US" sz="1600" b="0" dirty="0">
            <a:solidFill>
              <a:schemeClr val="bg1"/>
            </a:solidFill>
          </a:endParaRPr>
        </a:p>
      </dgm:t>
    </dgm:pt>
    <dgm:pt modelId="{AACD8655-99DA-4DB9-8E3D-54184768AC9A}" type="parTrans" cxnId="{784843D0-7DBB-4319-BDBD-041D29BCE554}">
      <dgm:prSet/>
      <dgm:spPr/>
      <dgm:t>
        <a:bodyPr/>
        <a:lstStyle/>
        <a:p>
          <a:endParaRPr lang="en-US"/>
        </a:p>
      </dgm:t>
    </dgm:pt>
    <dgm:pt modelId="{17079E88-F5A8-41CA-8530-72D2693FEF50}" type="sibTrans" cxnId="{784843D0-7DBB-4319-BDBD-041D29BCE554}">
      <dgm:prSet/>
      <dgm:spPr/>
      <dgm:t>
        <a:bodyPr/>
        <a:lstStyle/>
        <a:p>
          <a:endParaRPr lang="en-US"/>
        </a:p>
      </dgm:t>
    </dgm:pt>
    <dgm:pt modelId="{2CD21D78-6ECF-4BB8-A5FE-FD22AFFD4AA2}">
      <dgm:prSet phldrT="[Text]" custT="1"/>
      <dgm:spPr/>
      <dgm:t>
        <a:bodyPr vert="vert270" anchor="ctr" anchorCtr="0"/>
        <a:lstStyle/>
        <a:p>
          <a:r>
            <a:rPr lang="en-US" sz="1600" dirty="0" smtClean="0">
              <a:solidFill>
                <a:schemeClr val="bg1"/>
              </a:solidFill>
            </a:rPr>
            <a:t>Recruitment  and Fabrication</a:t>
          </a:r>
          <a:endParaRPr lang="en-US" sz="1600" dirty="0">
            <a:solidFill>
              <a:schemeClr val="bg1"/>
            </a:solidFill>
          </a:endParaRPr>
        </a:p>
      </dgm:t>
    </dgm:pt>
    <dgm:pt modelId="{DAA4B9BE-0B76-430C-B4CD-BA6A3C6BF744}" type="parTrans" cxnId="{B8655565-C5F2-4075-9D6C-1D1D7B6BEFCC}">
      <dgm:prSet/>
      <dgm:spPr/>
      <dgm:t>
        <a:bodyPr/>
        <a:lstStyle/>
        <a:p>
          <a:endParaRPr lang="en-US"/>
        </a:p>
      </dgm:t>
    </dgm:pt>
    <dgm:pt modelId="{B66615E0-3B23-4CB5-B321-99A1791FA26C}" type="sibTrans" cxnId="{B8655565-C5F2-4075-9D6C-1D1D7B6BEFCC}">
      <dgm:prSet/>
      <dgm:spPr/>
      <dgm:t>
        <a:bodyPr/>
        <a:lstStyle/>
        <a:p>
          <a:endParaRPr lang="en-US"/>
        </a:p>
      </dgm:t>
    </dgm:pt>
    <dgm:pt modelId="{79A5B808-3A69-46E5-B403-D1C84B0FB31B}">
      <dgm:prSet phldrT="[Text]" custT="1"/>
      <dgm:spPr/>
      <dgm:t>
        <a:bodyPr vert="vert270" anchor="ctr" anchorCtr="0"/>
        <a:lstStyle/>
        <a:p>
          <a:r>
            <a:rPr lang="en-US" sz="1600" dirty="0" smtClean="0">
              <a:solidFill>
                <a:schemeClr val="bg1"/>
              </a:solidFill>
            </a:rPr>
            <a:t>ATV &amp; Snowmobile Show</a:t>
          </a:r>
          <a:endParaRPr lang="en-US" sz="1600" dirty="0">
            <a:solidFill>
              <a:schemeClr val="bg1"/>
            </a:solidFill>
          </a:endParaRPr>
        </a:p>
      </dgm:t>
    </dgm:pt>
    <dgm:pt modelId="{4AF86095-B8F9-47C3-81A7-C0EA8C7CE462}" type="parTrans" cxnId="{F38BDB79-6F52-4402-8236-3458CD15444A}">
      <dgm:prSet/>
      <dgm:spPr/>
      <dgm:t>
        <a:bodyPr/>
        <a:lstStyle/>
        <a:p>
          <a:endParaRPr lang="en-US"/>
        </a:p>
      </dgm:t>
    </dgm:pt>
    <dgm:pt modelId="{4D491FA8-EF4A-4D4C-972B-490171A1A7D0}" type="sibTrans" cxnId="{F38BDB79-6F52-4402-8236-3458CD15444A}">
      <dgm:prSet/>
      <dgm:spPr/>
      <dgm:t>
        <a:bodyPr/>
        <a:lstStyle/>
        <a:p>
          <a:endParaRPr lang="en-US"/>
        </a:p>
      </dgm:t>
    </dgm:pt>
    <dgm:pt modelId="{36559B0D-03CF-4A1D-BD86-6F9B1DAD14AA}">
      <dgm:prSet phldrT="[Text]" custT="1"/>
      <dgm:spPr/>
      <dgm:t>
        <a:bodyPr vert="vert270" anchor="ctr" anchorCtr="0"/>
        <a:lstStyle/>
        <a:p>
          <a:r>
            <a:rPr lang="en-US" sz="1600" dirty="0" smtClean="0">
              <a:solidFill>
                <a:schemeClr val="bg1"/>
              </a:solidFill>
            </a:rPr>
            <a:t>Finish Frame Fabrication</a:t>
          </a:r>
          <a:endParaRPr lang="en-US" sz="1600" dirty="0">
            <a:solidFill>
              <a:schemeClr val="bg1"/>
            </a:solidFill>
          </a:endParaRPr>
        </a:p>
      </dgm:t>
    </dgm:pt>
    <dgm:pt modelId="{7BC9F8A6-D6B7-4EE1-85CA-56243CFA1D7D}" type="parTrans" cxnId="{AB6D6FC4-0FE2-4B38-8481-50223C8D7045}">
      <dgm:prSet/>
      <dgm:spPr/>
      <dgm:t>
        <a:bodyPr/>
        <a:lstStyle/>
        <a:p>
          <a:endParaRPr lang="en-US"/>
        </a:p>
      </dgm:t>
    </dgm:pt>
    <dgm:pt modelId="{8AE1E8EB-CA0E-445B-B578-16E3BE7A51A5}" type="sibTrans" cxnId="{AB6D6FC4-0FE2-4B38-8481-50223C8D7045}">
      <dgm:prSet/>
      <dgm:spPr/>
      <dgm:t>
        <a:bodyPr/>
        <a:lstStyle/>
        <a:p>
          <a:endParaRPr lang="en-US"/>
        </a:p>
      </dgm:t>
    </dgm:pt>
    <dgm:pt modelId="{98F7CA07-2C3D-4A10-9188-378E66C46C63}">
      <dgm:prSet phldrT="[Text]" custT="1"/>
      <dgm:spPr/>
      <dgm:t>
        <a:bodyPr vert="vert270" anchor="ctr" anchorCtr="0"/>
        <a:lstStyle/>
        <a:p>
          <a:r>
            <a:rPr lang="en-US" sz="1600" dirty="0" smtClean="0">
              <a:solidFill>
                <a:schemeClr val="bg1"/>
              </a:solidFill>
            </a:rPr>
            <a:t>Components Fabrication</a:t>
          </a:r>
          <a:endParaRPr lang="en-US" sz="1600" dirty="0">
            <a:solidFill>
              <a:schemeClr val="bg1"/>
            </a:solidFill>
          </a:endParaRPr>
        </a:p>
      </dgm:t>
    </dgm:pt>
    <dgm:pt modelId="{A317BD01-B453-483F-9251-C254E614C8DE}" type="parTrans" cxnId="{2B4D7CCC-A81E-4ADD-8474-A206EAFA9B92}">
      <dgm:prSet/>
      <dgm:spPr/>
      <dgm:t>
        <a:bodyPr/>
        <a:lstStyle/>
        <a:p>
          <a:endParaRPr lang="en-US"/>
        </a:p>
      </dgm:t>
    </dgm:pt>
    <dgm:pt modelId="{FA453B78-BA90-4ADB-B3BE-65B8D94B6370}" type="sibTrans" cxnId="{2B4D7CCC-A81E-4ADD-8474-A206EAFA9B92}">
      <dgm:prSet/>
      <dgm:spPr/>
      <dgm:t>
        <a:bodyPr/>
        <a:lstStyle/>
        <a:p>
          <a:endParaRPr lang="en-US"/>
        </a:p>
      </dgm:t>
    </dgm:pt>
    <dgm:pt modelId="{A22B1660-5DC8-4ECD-8B02-6F9B49271972}">
      <dgm:prSet phldrT="[Text]" custT="1"/>
      <dgm:spPr/>
      <dgm:t>
        <a:bodyPr vert="vert270" anchor="ctr" anchorCtr="0"/>
        <a:lstStyle/>
        <a:p>
          <a:r>
            <a:rPr lang="en-US" sz="1600" dirty="0" smtClean="0">
              <a:solidFill>
                <a:schemeClr val="bg1"/>
              </a:solidFill>
            </a:rPr>
            <a:t>Motorcycle </a:t>
          </a:r>
          <a:r>
            <a:rPr lang="en-US" sz="1600" dirty="0" err="1" smtClean="0">
              <a:solidFill>
                <a:schemeClr val="bg1"/>
              </a:solidFill>
            </a:rPr>
            <a:t>Supershow</a:t>
          </a:r>
          <a:endParaRPr lang="en-US" sz="1600" dirty="0">
            <a:solidFill>
              <a:schemeClr val="bg1"/>
            </a:solidFill>
          </a:endParaRPr>
        </a:p>
      </dgm:t>
    </dgm:pt>
    <dgm:pt modelId="{13338AF6-AAF0-4076-8D03-D6587CCE3492}" type="parTrans" cxnId="{70BCA6D0-8FA1-47EA-8DA1-277F70094216}">
      <dgm:prSet/>
      <dgm:spPr/>
      <dgm:t>
        <a:bodyPr/>
        <a:lstStyle/>
        <a:p>
          <a:endParaRPr lang="en-US"/>
        </a:p>
      </dgm:t>
    </dgm:pt>
    <dgm:pt modelId="{62D17B92-2396-4994-A8D6-BEB6E3229E0E}" type="sibTrans" cxnId="{70BCA6D0-8FA1-47EA-8DA1-277F70094216}">
      <dgm:prSet/>
      <dgm:spPr/>
      <dgm:t>
        <a:bodyPr/>
        <a:lstStyle/>
        <a:p>
          <a:endParaRPr lang="en-US"/>
        </a:p>
      </dgm:t>
    </dgm:pt>
    <dgm:pt modelId="{AFC2F98B-2AEE-40FE-AD9C-E44E69E2AD56}">
      <dgm:prSet phldrT="[Text]" custT="1"/>
      <dgm:spPr/>
      <dgm:t>
        <a:bodyPr vert="vert270" anchor="ctr" anchorCtr="0"/>
        <a:lstStyle/>
        <a:p>
          <a:r>
            <a:rPr lang="en-US" sz="1600" dirty="0" smtClean="0">
              <a:solidFill>
                <a:schemeClr val="bg1"/>
              </a:solidFill>
            </a:rPr>
            <a:t>Complete </a:t>
          </a:r>
        </a:p>
        <a:p>
          <a:r>
            <a:rPr lang="en-US" sz="1600" dirty="0" smtClean="0">
              <a:solidFill>
                <a:schemeClr val="bg1"/>
              </a:solidFill>
            </a:rPr>
            <a:t>Fabrication</a:t>
          </a:r>
          <a:endParaRPr lang="en-US" sz="1600" dirty="0">
            <a:solidFill>
              <a:schemeClr val="bg1"/>
            </a:solidFill>
          </a:endParaRPr>
        </a:p>
      </dgm:t>
    </dgm:pt>
    <dgm:pt modelId="{55BFF12D-1D86-40DE-9CA7-EBD2F3048473}" type="parTrans" cxnId="{F2581286-018A-461B-A6B1-3EEAA7462395}">
      <dgm:prSet/>
      <dgm:spPr/>
      <dgm:t>
        <a:bodyPr/>
        <a:lstStyle/>
        <a:p>
          <a:endParaRPr lang="en-US"/>
        </a:p>
      </dgm:t>
    </dgm:pt>
    <dgm:pt modelId="{C370DBA1-4A0D-4D71-A238-2553D2F193EB}" type="sibTrans" cxnId="{F2581286-018A-461B-A6B1-3EEAA7462395}">
      <dgm:prSet/>
      <dgm:spPr/>
      <dgm:t>
        <a:bodyPr/>
        <a:lstStyle/>
        <a:p>
          <a:endParaRPr lang="en-US"/>
        </a:p>
      </dgm:t>
    </dgm:pt>
    <dgm:pt modelId="{393CFA1F-0166-48B4-8E5E-AE69079B664D}">
      <dgm:prSet phldrT="[Text]" custT="1"/>
      <dgm:spPr/>
      <dgm:t>
        <a:bodyPr vert="vert270" anchor="ctr" anchorCtr="0"/>
        <a:lstStyle/>
        <a:p>
          <a:r>
            <a:rPr lang="en-US" sz="1600" dirty="0" smtClean="0">
              <a:solidFill>
                <a:schemeClr val="bg1"/>
              </a:solidFill>
            </a:rPr>
            <a:t>Vehicle Testing</a:t>
          </a:r>
          <a:endParaRPr lang="en-US" sz="1600" dirty="0">
            <a:solidFill>
              <a:schemeClr val="bg1"/>
            </a:solidFill>
          </a:endParaRPr>
        </a:p>
      </dgm:t>
    </dgm:pt>
    <dgm:pt modelId="{A4131231-60B7-42EE-BD2A-E9583D59CD51}" type="parTrans" cxnId="{4047C69F-99B0-4E1E-98D3-D7E1CC935618}">
      <dgm:prSet/>
      <dgm:spPr/>
      <dgm:t>
        <a:bodyPr/>
        <a:lstStyle/>
        <a:p>
          <a:endParaRPr lang="en-US"/>
        </a:p>
      </dgm:t>
    </dgm:pt>
    <dgm:pt modelId="{C2321FDA-A4B7-4908-AE05-9A52A9202DA9}" type="sibTrans" cxnId="{4047C69F-99B0-4E1E-98D3-D7E1CC935618}">
      <dgm:prSet/>
      <dgm:spPr/>
      <dgm:t>
        <a:bodyPr/>
        <a:lstStyle/>
        <a:p>
          <a:endParaRPr lang="en-US"/>
        </a:p>
      </dgm:t>
    </dgm:pt>
    <dgm:pt modelId="{44EB4593-B022-4C51-A4F2-FDE4150A931F}">
      <dgm:prSet phldrT="[Text]" custT="1"/>
      <dgm:spPr/>
      <dgm:t>
        <a:bodyPr vert="vert270" anchor="ctr" anchorCtr="0"/>
        <a:lstStyle/>
        <a:p>
          <a:r>
            <a:rPr lang="en-US" sz="1800" b="1" dirty="0" smtClean="0">
              <a:solidFill>
                <a:schemeClr val="bg1"/>
              </a:solidFill>
            </a:rPr>
            <a:t>2015 Competition</a:t>
          </a:r>
          <a:endParaRPr lang="en-US" sz="1800" b="1" dirty="0">
            <a:solidFill>
              <a:schemeClr val="bg1"/>
            </a:solidFill>
          </a:endParaRPr>
        </a:p>
      </dgm:t>
    </dgm:pt>
    <dgm:pt modelId="{C52400E4-5BF3-4387-96B4-733147FDFE1F}" type="parTrans" cxnId="{A14A6FE6-2686-4FF6-B6F5-DF8CCC51E27F}">
      <dgm:prSet/>
      <dgm:spPr/>
      <dgm:t>
        <a:bodyPr/>
        <a:lstStyle/>
        <a:p>
          <a:endParaRPr lang="en-US"/>
        </a:p>
      </dgm:t>
    </dgm:pt>
    <dgm:pt modelId="{60202362-21A8-4058-8F22-36416BBF575E}" type="sibTrans" cxnId="{A14A6FE6-2686-4FF6-B6F5-DF8CCC51E27F}">
      <dgm:prSet/>
      <dgm:spPr/>
      <dgm:t>
        <a:bodyPr/>
        <a:lstStyle/>
        <a:p>
          <a:endParaRPr lang="en-US"/>
        </a:p>
      </dgm:t>
    </dgm:pt>
    <dgm:pt modelId="{880D0D12-212D-418A-9216-ADCFC6899712}">
      <dgm:prSet phldrT="[Text]" custT="1"/>
      <dgm:spPr/>
      <dgm:t>
        <a:bodyPr vert="vert270" anchor="ctr" anchorCtr="0"/>
        <a:lstStyle/>
        <a:p>
          <a:r>
            <a:rPr lang="en-US" sz="1600" dirty="0" smtClean="0">
              <a:solidFill>
                <a:schemeClr val="bg1"/>
              </a:solidFill>
            </a:rPr>
            <a:t>Driver Training</a:t>
          </a:r>
          <a:endParaRPr lang="en-US" sz="1600" dirty="0">
            <a:solidFill>
              <a:schemeClr val="bg1"/>
            </a:solidFill>
          </a:endParaRPr>
        </a:p>
      </dgm:t>
    </dgm:pt>
    <dgm:pt modelId="{D59BCC98-0BC0-407F-A387-418BEC0DC806}" type="sibTrans" cxnId="{9CECC9A5-B3F5-4EA0-8461-21515AB73390}">
      <dgm:prSet/>
      <dgm:spPr/>
      <dgm:t>
        <a:bodyPr/>
        <a:lstStyle/>
        <a:p>
          <a:endParaRPr lang="en-US"/>
        </a:p>
      </dgm:t>
    </dgm:pt>
    <dgm:pt modelId="{CF6D9E22-DE6C-45D4-8B62-95CFC5DF2398}" type="parTrans" cxnId="{9CECC9A5-B3F5-4EA0-8461-21515AB73390}">
      <dgm:prSet/>
      <dgm:spPr/>
      <dgm:t>
        <a:bodyPr/>
        <a:lstStyle/>
        <a:p>
          <a:endParaRPr lang="en-US"/>
        </a:p>
      </dgm:t>
    </dgm:pt>
    <dgm:pt modelId="{2D236745-8ED9-4EA8-9C37-604BA3583ACC}" type="pres">
      <dgm:prSet presAssocID="{04FA0871-7A29-40BE-B95A-FDCD412C1864}" presName="Name0" presStyleCnt="0">
        <dgm:presLayoutVars>
          <dgm:dir/>
          <dgm:resizeHandles val="exact"/>
        </dgm:presLayoutVars>
      </dgm:prSet>
      <dgm:spPr/>
    </dgm:pt>
    <dgm:pt modelId="{475321D4-9935-4BAB-AA13-322EDD705AEC}" type="pres">
      <dgm:prSet presAssocID="{04FA0871-7A29-40BE-B95A-FDCD412C1864}" presName="arrow" presStyleLbl="bgShp" presStyleIdx="0" presStyleCnt="1" custScaleX="100000" custScaleY="68963" custLinFactNeighborX="354" custLinFactNeighborY="2079"/>
      <dgm:spPr>
        <a:prstGeom prst="rightArrow">
          <a:avLst/>
        </a:prstGeom>
        <a:gradFill rotWithShape="0">
          <a:gsLst>
            <a:gs pos="0">
              <a:srgbClr val="002B5E">
                <a:lumMod val="75000"/>
                <a:lumOff val="25000"/>
              </a:srgbClr>
            </a:gs>
            <a:gs pos="50000">
              <a:srgbClr val="002B60">
                <a:lumMod val="96000"/>
                <a:lumOff val="4000"/>
              </a:srgbClr>
            </a:gs>
            <a:gs pos="100000">
              <a:srgbClr val="013875">
                <a:lumMod val="76000"/>
              </a:srgbClr>
            </a:gs>
          </a:gsLst>
          <a:path path="circle">
            <a:fillToRect l="100000" t="100000"/>
          </a:path>
        </a:gradFill>
        <a:ln>
          <a:noFill/>
        </a:ln>
        <a:scene3d>
          <a:camera prst="orthographicFront"/>
          <a:lightRig rig="flat" dir="t"/>
        </a:scene3d>
        <a:sp3d z="-190500" extrusionH="12700" contourW="12700" prstMaterial="plastic">
          <a:bevelT w="50800" h="50800"/>
          <a:extrusionClr>
            <a:schemeClr val="accent1">
              <a:lumMod val="50000"/>
            </a:schemeClr>
          </a:extrusionClr>
          <a:contourClr>
            <a:srgbClr val="002B60"/>
          </a:contourClr>
        </a:sp3d>
      </dgm:spPr>
      <dgm:t>
        <a:bodyPr/>
        <a:lstStyle/>
        <a:p>
          <a:endParaRPr lang="en-US"/>
        </a:p>
      </dgm:t>
    </dgm:pt>
    <dgm:pt modelId="{232551B7-A545-4C49-A8DB-BC1F5ED0806A}" type="pres">
      <dgm:prSet presAssocID="{04FA0871-7A29-40BE-B95A-FDCD412C1864}" presName="points" presStyleCnt="0"/>
      <dgm:spPr/>
    </dgm:pt>
    <dgm:pt modelId="{0CCE1E2D-D049-49A9-A9E1-504AB0FC1897}" type="pres">
      <dgm:prSet presAssocID="{E95D22D7-0C8B-4393-A831-5596DF5657AF}" presName="compositeA" presStyleCnt="0"/>
      <dgm:spPr/>
    </dgm:pt>
    <dgm:pt modelId="{2DB7E2EE-1DC9-40EF-9CBE-FD8E3052C9BE}" type="pres">
      <dgm:prSet presAssocID="{E95D22D7-0C8B-4393-A831-5596DF5657AF}" presName="textA" presStyleLbl="revTx" presStyleIdx="0" presStyleCnt="13" custAng="5400000" custScaleX="101372" custScaleY="92082" custLinFactNeighborX="35562" custLinFactNeighborY="80603">
        <dgm:presLayoutVars>
          <dgm:bulletEnabled val="1"/>
        </dgm:presLayoutVars>
      </dgm:prSet>
      <dgm:spPr/>
      <dgm:t>
        <a:bodyPr/>
        <a:lstStyle/>
        <a:p>
          <a:endParaRPr lang="en-US"/>
        </a:p>
      </dgm:t>
    </dgm:pt>
    <dgm:pt modelId="{3488756D-B45D-4588-93B4-D5A1E9FBFD17}" type="pres">
      <dgm:prSet presAssocID="{E95D22D7-0C8B-4393-A831-5596DF5657AF}" presName="circleA" presStyleLbl="node1" presStyleIdx="0" presStyleCnt="13" custLinFactY="-200000" custLinFactNeighborX="-94686" custLinFactNeighborY="-243745"/>
      <dgm:spPr>
        <a:prstGeom prst="homePlate">
          <a:avLst/>
        </a:prstGeom>
        <a:noFill/>
      </dgm:spPr>
    </dgm:pt>
    <dgm:pt modelId="{DE8860C0-D14A-49B6-90F8-DD11F5F03E05}" type="pres">
      <dgm:prSet presAssocID="{E95D22D7-0C8B-4393-A831-5596DF5657AF}" presName="spaceA" presStyleCnt="0"/>
      <dgm:spPr/>
    </dgm:pt>
    <dgm:pt modelId="{9608F928-AB47-4325-98C2-3672B58C0727}" type="pres">
      <dgm:prSet presAssocID="{04E21342-0362-425A-9050-8BF86E78CE72}" presName="space" presStyleCnt="0"/>
      <dgm:spPr/>
    </dgm:pt>
    <dgm:pt modelId="{4DB576B4-5730-4DFA-9B1A-06FEEAA97D0F}" type="pres">
      <dgm:prSet presAssocID="{E602F3C2-B363-493C-8ED3-5ECABFCFF6C9}" presName="compositeB" presStyleCnt="0"/>
      <dgm:spPr/>
    </dgm:pt>
    <dgm:pt modelId="{53021B2B-6745-4C86-B7AB-1DBE4020370F}" type="pres">
      <dgm:prSet presAssocID="{E602F3C2-B363-493C-8ED3-5ECABFCFF6C9}" presName="textB" presStyleLbl="revTx" presStyleIdx="1" presStyleCnt="13" custAng="3516988" custScaleY="122739" custLinFactX="90112" custLinFactY="-13114" custLinFactNeighborX="100000" custLinFactNeighborY="-100000">
        <dgm:presLayoutVars>
          <dgm:bulletEnabled val="1"/>
        </dgm:presLayoutVars>
      </dgm:prSet>
      <dgm:spPr/>
      <dgm:t>
        <a:bodyPr/>
        <a:lstStyle/>
        <a:p>
          <a:endParaRPr lang="en-US"/>
        </a:p>
      </dgm:t>
    </dgm:pt>
    <dgm:pt modelId="{03041C27-72F5-428C-88ED-01552DA6CFF3}" type="pres">
      <dgm:prSet presAssocID="{E602F3C2-B363-493C-8ED3-5ECABFCFF6C9}" presName="circleB" presStyleLbl="node1" presStyleIdx="1" presStyleCnt="13" custLinFactX="-49109" custLinFactY="-188675" custLinFactNeighborX="-100000" custLinFactNeighborY="-200000"/>
      <dgm:spPr>
        <a:prstGeom prst="homePlate">
          <a:avLst/>
        </a:prstGeom>
        <a:noFill/>
      </dgm:spPr>
    </dgm:pt>
    <dgm:pt modelId="{100447CD-0B75-4ECF-B967-18C43FDF1CC7}" type="pres">
      <dgm:prSet presAssocID="{E602F3C2-B363-493C-8ED3-5ECABFCFF6C9}" presName="spaceB" presStyleCnt="0"/>
      <dgm:spPr/>
    </dgm:pt>
    <dgm:pt modelId="{7B4884D3-E7EE-4FFC-AED7-6DA77B3F2F1C}" type="pres">
      <dgm:prSet presAssocID="{81E8CE30-ECD3-452F-9FC4-121487500693}" presName="space" presStyleCnt="0"/>
      <dgm:spPr/>
    </dgm:pt>
    <dgm:pt modelId="{129B2440-356E-48F1-883B-F665B4FFCD5D}" type="pres">
      <dgm:prSet presAssocID="{ED36154A-D92A-4D88-84D1-83AE7A767E47}" presName="compositeA" presStyleCnt="0"/>
      <dgm:spPr/>
    </dgm:pt>
    <dgm:pt modelId="{7DA2D015-9B2F-495B-A785-D2C4C170CD93}" type="pres">
      <dgm:prSet presAssocID="{ED36154A-D92A-4D88-84D1-83AE7A767E47}" presName="textA" presStyleLbl="revTx" presStyleIdx="2" presStyleCnt="13" custAng="3516988" custLinFactX="-42253" custLinFactY="20196" custLinFactNeighborX="-100000" custLinFactNeighborY="100000">
        <dgm:presLayoutVars>
          <dgm:bulletEnabled val="1"/>
        </dgm:presLayoutVars>
      </dgm:prSet>
      <dgm:spPr/>
      <dgm:t>
        <a:bodyPr/>
        <a:lstStyle/>
        <a:p>
          <a:endParaRPr lang="en-US"/>
        </a:p>
      </dgm:t>
    </dgm:pt>
    <dgm:pt modelId="{95855E8B-772C-4D48-AE1B-E71284F25720}" type="pres">
      <dgm:prSet presAssocID="{ED36154A-D92A-4D88-84D1-83AE7A767E47}" presName="circleA" presStyleLbl="node1" presStyleIdx="2" presStyleCnt="13" custLinFactX="-100000" custLinFactY="-200000" custLinFactNeighborX="-125311" custLinFactNeighborY="-242531"/>
      <dgm:spPr>
        <a:prstGeom prst="homePlate">
          <a:avLst/>
        </a:prstGeom>
        <a:noFill/>
      </dgm:spPr>
    </dgm:pt>
    <dgm:pt modelId="{116020E6-5ADE-497C-A414-3428889462B6}" type="pres">
      <dgm:prSet presAssocID="{ED36154A-D92A-4D88-84D1-83AE7A767E47}" presName="spaceA" presStyleCnt="0"/>
      <dgm:spPr/>
    </dgm:pt>
    <dgm:pt modelId="{8D47AB46-6858-4D55-ACA2-044139FC8D13}" type="pres">
      <dgm:prSet presAssocID="{48A99447-D05E-4151-BE6E-F909A78D5CFC}" presName="space" presStyleCnt="0"/>
      <dgm:spPr/>
    </dgm:pt>
    <dgm:pt modelId="{407D965C-AC82-43F2-B0F7-AD2E73B46988}" type="pres">
      <dgm:prSet presAssocID="{01F58D0F-7699-4506-8BCD-EE5A0FA85C11}" presName="compositeB" presStyleCnt="0"/>
      <dgm:spPr/>
    </dgm:pt>
    <dgm:pt modelId="{2F1ADC3C-CE3E-4787-91F5-C1D20ABD276F}" type="pres">
      <dgm:prSet presAssocID="{01F58D0F-7699-4506-8BCD-EE5A0FA85C11}" presName="textB" presStyleLbl="revTx" presStyleIdx="3" presStyleCnt="13" custAng="3516988" custScaleY="111869" custLinFactX="50807" custLinFactY="-11831" custLinFactNeighborX="100000" custLinFactNeighborY="-100000">
        <dgm:presLayoutVars>
          <dgm:bulletEnabled val="1"/>
        </dgm:presLayoutVars>
      </dgm:prSet>
      <dgm:spPr/>
      <dgm:t>
        <a:bodyPr/>
        <a:lstStyle/>
        <a:p>
          <a:endParaRPr lang="en-US"/>
        </a:p>
      </dgm:t>
    </dgm:pt>
    <dgm:pt modelId="{3A986D9E-9538-4AD2-A648-A3ADDCFC5FCE}" type="pres">
      <dgm:prSet presAssocID="{01F58D0F-7699-4506-8BCD-EE5A0FA85C11}" presName="circleB" presStyleLbl="node1" presStyleIdx="3" presStyleCnt="13" custLinFactX="-1000000" custLinFactY="-397608" custLinFactNeighborX="-1013971" custLinFactNeighborY="-400000"/>
      <dgm:spPr>
        <a:prstGeom prst="homePlate">
          <a:avLst/>
        </a:prstGeom>
        <a:noFill/>
      </dgm:spPr>
    </dgm:pt>
    <dgm:pt modelId="{06614A0A-54C1-4326-B14E-4675FAD940C0}" type="pres">
      <dgm:prSet presAssocID="{01F58D0F-7699-4506-8BCD-EE5A0FA85C11}" presName="spaceB" presStyleCnt="0"/>
      <dgm:spPr/>
    </dgm:pt>
    <dgm:pt modelId="{706705D9-02C0-4705-B8BF-ADDE26C2F1DF}" type="pres">
      <dgm:prSet presAssocID="{17079E88-F5A8-41CA-8530-72D2693FEF50}" presName="space" presStyleCnt="0"/>
      <dgm:spPr/>
    </dgm:pt>
    <dgm:pt modelId="{D6CA26A5-8649-4184-A61A-2B99C29F3812}" type="pres">
      <dgm:prSet presAssocID="{2CD21D78-6ECF-4BB8-A5FE-FD22AFFD4AA2}" presName="compositeA" presStyleCnt="0"/>
      <dgm:spPr/>
    </dgm:pt>
    <dgm:pt modelId="{A5005B19-B4F8-4BBE-9188-E35140514999}" type="pres">
      <dgm:prSet presAssocID="{2CD21D78-6ECF-4BB8-A5FE-FD22AFFD4AA2}" presName="textA" presStyleLbl="revTx" presStyleIdx="4" presStyleCnt="13" custAng="3516988" custLinFactX="-79035" custLinFactY="20369" custLinFactNeighborX="-100000" custLinFactNeighborY="100000">
        <dgm:presLayoutVars>
          <dgm:bulletEnabled val="1"/>
        </dgm:presLayoutVars>
      </dgm:prSet>
      <dgm:spPr/>
      <dgm:t>
        <a:bodyPr/>
        <a:lstStyle/>
        <a:p>
          <a:endParaRPr lang="en-US"/>
        </a:p>
      </dgm:t>
    </dgm:pt>
    <dgm:pt modelId="{26474698-39C5-4617-9D3A-7D32155ACDFE}" type="pres">
      <dgm:prSet presAssocID="{2CD21D78-6ECF-4BB8-A5FE-FD22AFFD4AA2}" presName="circleA" presStyleLbl="node1" presStyleIdx="4" presStyleCnt="13" custLinFactX="-273193" custLinFactY="-200000" custLinFactNeighborX="-300000" custLinFactNeighborY="-250000"/>
      <dgm:spPr>
        <a:prstGeom prst="homePlate">
          <a:avLst/>
        </a:prstGeom>
        <a:noFill/>
      </dgm:spPr>
    </dgm:pt>
    <dgm:pt modelId="{E2EA4306-4ED1-4E22-B1C6-9BC3D487878A}" type="pres">
      <dgm:prSet presAssocID="{2CD21D78-6ECF-4BB8-A5FE-FD22AFFD4AA2}" presName="spaceA" presStyleCnt="0"/>
      <dgm:spPr/>
    </dgm:pt>
    <dgm:pt modelId="{2BDF3883-75DD-4737-A025-D2E11CE52178}" type="pres">
      <dgm:prSet presAssocID="{B66615E0-3B23-4CB5-B321-99A1791FA26C}" presName="space" presStyleCnt="0"/>
      <dgm:spPr/>
    </dgm:pt>
    <dgm:pt modelId="{474FB340-51AE-437F-B275-21522CF98460}" type="pres">
      <dgm:prSet presAssocID="{79A5B808-3A69-46E5-B403-D1C84B0FB31B}" presName="compositeB" presStyleCnt="0"/>
      <dgm:spPr/>
    </dgm:pt>
    <dgm:pt modelId="{8700B0C1-7780-4F33-9830-704E67A40034}" type="pres">
      <dgm:prSet presAssocID="{79A5B808-3A69-46E5-B403-D1C84B0FB31B}" presName="textB" presStyleLbl="revTx" presStyleIdx="5" presStyleCnt="13" custAng="3516988" custScaleY="122739" custLinFactX="58158" custLinFactY="-13114" custLinFactNeighborX="100000" custLinFactNeighborY="-100000">
        <dgm:presLayoutVars>
          <dgm:bulletEnabled val="1"/>
        </dgm:presLayoutVars>
      </dgm:prSet>
      <dgm:spPr/>
      <dgm:t>
        <a:bodyPr/>
        <a:lstStyle/>
        <a:p>
          <a:endParaRPr lang="en-US"/>
        </a:p>
      </dgm:t>
    </dgm:pt>
    <dgm:pt modelId="{187DC7F2-4A56-49BF-9592-6E22802E3426}" type="pres">
      <dgm:prSet presAssocID="{79A5B808-3A69-46E5-B403-D1C84B0FB31B}" presName="circleB" presStyleLbl="node1" presStyleIdx="5" presStyleCnt="13" custLinFactX="-300000" custLinFactY="-200000" custLinFactNeighborX="-397133" custLinFactNeighborY="-250000"/>
      <dgm:spPr>
        <a:prstGeom prst="homePlate">
          <a:avLst/>
        </a:prstGeom>
        <a:noFill/>
      </dgm:spPr>
    </dgm:pt>
    <dgm:pt modelId="{4729B55E-3004-4F9F-B011-4B38583D8EA3}" type="pres">
      <dgm:prSet presAssocID="{79A5B808-3A69-46E5-B403-D1C84B0FB31B}" presName="spaceB" presStyleCnt="0"/>
      <dgm:spPr/>
    </dgm:pt>
    <dgm:pt modelId="{060F30BE-6936-4A81-A37D-97F761593005}" type="pres">
      <dgm:prSet presAssocID="{4D491FA8-EF4A-4D4C-972B-490171A1A7D0}" presName="space" presStyleCnt="0"/>
      <dgm:spPr/>
    </dgm:pt>
    <dgm:pt modelId="{D4745D6E-34F3-40F7-8D92-5E64BFF1BCF5}" type="pres">
      <dgm:prSet presAssocID="{36559B0D-03CF-4A1D-BD86-6F9B1DAD14AA}" presName="compositeA" presStyleCnt="0"/>
      <dgm:spPr/>
    </dgm:pt>
    <dgm:pt modelId="{B3A1BFC8-9E8B-4B42-BC4A-2702CB633F52}" type="pres">
      <dgm:prSet presAssocID="{36559B0D-03CF-4A1D-BD86-6F9B1DAD14AA}" presName="textA" presStyleLbl="revTx" presStyleIdx="6" presStyleCnt="13" custAng="3516988" custLinFactX="-79035" custLinFactY="20369" custLinFactNeighborX="-100000" custLinFactNeighborY="100000">
        <dgm:presLayoutVars>
          <dgm:bulletEnabled val="1"/>
        </dgm:presLayoutVars>
      </dgm:prSet>
      <dgm:spPr/>
      <dgm:t>
        <a:bodyPr/>
        <a:lstStyle/>
        <a:p>
          <a:endParaRPr lang="en-US"/>
        </a:p>
      </dgm:t>
    </dgm:pt>
    <dgm:pt modelId="{3132E26F-7579-463A-986F-422891491EDA}" type="pres">
      <dgm:prSet presAssocID="{36559B0D-03CF-4A1D-BD86-6F9B1DAD14AA}" presName="circleA" presStyleLbl="node1" presStyleIdx="6" presStyleCnt="13" custLinFactX="-400000" custLinFactY="-200000" custLinFactNeighborX="-421074" custLinFactNeighborY="-228135"/>
      <dgm:spPr>
        <a:prstGeom prst="homePlate">
          <a:avLst/>
        </a:prstGeom>
        <a:noFill/>
      </dgm:spPr>
    </dgm:pt>
    <dgm:pt modelId="{19B71DE5-FF23-4B43-BED9-3E6795A67741}" type="pres">
      <dgm:prSet presAssocID="{36559B0D-03CF-4A1D-BD86-6F9B1DAD14AA}" presName="spaceA" presStyleCnt="0"/>
      <dgm:spPr/>
    </dgm:pt>
    <dgm:pt modelId="{00AD35E6-FD5B-4032-93E0-7A5D59425C90}" type="pres">
      <dgm:prSet presAssocID="{8AE1E8EB-CA0E-445B-B578-16E3BE7A51A5}" presName="space" presStyleCnt="0"/>
      <dgm:spPr/>
    </dgm:pt>
    <dgm:pt modelId="{0975D68F-9756-468C-BB86-B28F4C06113B}" type="pres">
      <dgm:prSet presAssocID="{98F7CA07-2C3D-4A10-9188-378E66C46C63}" presName="compositeB" presStyleCnt="0"/>
      <dgm:spPr/>
    </dgm:pt>
    <dgm:pt modelId="{DE882F5E-ABCC-4FEE-90D4-253C3BDDB312}" type="pres">
      <dgm:prSet presAssocID="{98F7CA07-2C3D-4A10-9188-378E66C46C63}" presName="textB" presStyleLbl="revTx" presStyleIdx="7" presStyleCnt="13" custAng="3516988" custScaleY="122739" custLinFactX="58158" custLinFactY="-13114" custLinFactNeighborX="100000" custLinFactNeighborY="-100000">
        <dgm:presLayoutVars>
          <dgm:bulletEnabled val="1"/>
        </dgm:presLayoutVars>
      </dgm:prSet>
      <dgm:spPr/>
      <dgm:t>
        <a:bodyPr/>
        <a:lstStyle/>
        <a:p>
          <a:endParaRPr lang="en-US"/>
        </a:p>
      </dgm:t>
    </dgm:pt>
    <dgm:pt modelId="{C0ECED35-3EEB-4953-9752-2A920F05831F}" type="pres">
      <dgm:prSet presAssocID="{98F7CA07-2C3D-4A10-9188-378E66C46C63}" presName="circleB" presStyleLbl="node1" presStyleIdx="7" presStyleCnt="13" custLinFactX="-445015" custLinFactY="-200000" custLinFactNeighborX="-500000" custLinFactNeighborY="-250000"/>
      <dgm:spPr>
        <a:prstGeom prst="homePlate">
          <a:avLst/>
        </a:prstGeom>
        <a:noFill/>
      </dgm:spPr>
    </dgm:pt>
    <dgm:pt modelId="{A8693956-4BA7-4B58-A8B2-4E03779B9A4D}" type="pres">
      <dgm:prSet presAssocID="{98F7CA07-2C3D-4A10-9188-378E66C46C63}" presName="spaceB" presStyleCnt="0"/>
      <dgm:spPr/>
    </dgm:pt>
    <dgm:pt modelId="{B60BCD56-CB93-49FE-8742-CC754956C7B2}" type="pres">
      <dgm:prSet presAssocID="{FA453B78-BA90-4ADB-B3BE-65B8D94B6370}" presName="space" presStyleCnt="0"/>
      <dgm:spPr/>
    </dgm:pt>
    <dgm:pt modelId="{D89CC22D-4F64-4C75-A2AA-44A32ABC6288}" type="pres">
      <dgm:prSet presAssocID="{A22B1660-5DC8-4ECD-8B02-6F9B49271972}" presName="compositeA" presStyleCnt="0"/>
      <dgm:spPr/>
    </dgm:pt>
    <dgm:pt modelId="{228B972D-03E9-452A-ADB1-69FD76E61B75}" type="pres">
      <dgm:prSet presAssocID="{A22B1660-5DC8-4ECD-8B02-6F9B49271972}" presName="textA" presStyleLbl="revTx" presStyleIdx="8" presStyleCnt="13" custAng="3516988" custLinFactX="-79035" custLinFactY="20369" custLinFactNeighborX="-100000" custLinFactNeighborY="100000">
        <dgm:presLayoutVars>
          <dgm:bulletEnabled val="1"/>
        </dgm:presLayoutVars>
      </dgm:prSet>
      <dgm:spPr/>
      <dgm:t>
        <a:bodyPr/>
        <a:lstStyle/>
        <a:p>
          <a:endParaRPr lang="en-US"/>
        </a:p>
      </dgm:t>
    </dgm:pt>
    <dgm:pt modelId="{A750012E-14A4-4A9D-B309-E4EC936FBA8F}" type="pres">
      <dgm:prSet presAssocID="{A22B1660-5DC8-4ECD-8B02-6F9B49271972}" presName="circleA" presStyleLbl="node1" presStyleIdx="8" presStyleCnt="13" custLinFactX="-500000" custLinFactY="-200000" custLinFactNeighborX="-582780" custLinFactNeighborY="-228135"/>
      <dgm:spPr>
        <a:prstGeom prst="homePlate">
          <a:avLst/>
        </a:prstGeom>
        <a:noFill/>
      </dgm:spPr>
    </dgm:pt>
    <dgm:pt modelId="{E61E3713-05AC-498A-AF40-7E410767C41C}" type="pres">
      <dgm:prSet presAssocID="{A22B1660-5DC8-4ECD-8B02-6F9B49271972}" presName="spaceA" presStyleCnt="0"/>
      <dgm:spPr/>
    </dgm:pt>
    <dgm:pt modelId="{36BE3D11-118B-48D6-9C0D-856B181689A9}" type="pres">
      <dgm:prSet presAssocID="{62D17B92-2396-4994-A8D6-BEB6E3229E0E}" presName="space" presStyleCnt="0"/>
      <dgm:spPr/>
    </dgm:pt>
    <dgm:pt modelId="{503967F0-2F57-4531-B39F-D6DB3BA81EB6}" type="pres">
      <dgm:prSet presAssocID="{AFC2F98B-2AEE-40FE-AD9C-E44E69E2AD56}" presName="compositeB" presStyleCnt="0"/>
      <dgm:spPr/>
    </dgm:pt>
    <dgm:pt modelId="{FAC1C402-2425-410B-97D8-F85E7400D930}" type="pres">
      <dgm:prSet presAssocID="{AFC2F98B-2AEE-40FE-AD9C-E44E69E2AD56}" presName="textB" presStyleLbl="revTx" presStyleIdx="9" presStyleCnt="13" custAng="3516988" custScaleY="122739" custLinFactX="58158" custLinFactY="-13114" custLinFactNeighborX="100000" custLinFactNeighborY="-100000">
        <dgm:presLayoutVars>
          <dgm:bulletEnabled val="1"/>
        </dgm:presLayoutVars>
      </dgm:prSet>
      <dgm:spPr/>
      <dgm:t>
        <a:bodyPr/>
        <a:lstStyle/>
        <a:p>
          <a:endParaRPr lang="en-US"/>
        </a:p>
      </dgm:t>
    </dgm:pt>
    <dgm:pt modelId="{47E00F3D-DB7D-4C52-AF2D-A8503039D2B9}" type="pres">
      <dgm:prSet presAssocID="{AFC2F98B-2AEE-40FE-AD9C-E44E69E2AD56}" presName="circleB" presStyleLbl="node1" presStyleIdx="9" presStyleCnt="13" custLinFactX="-592896" custLinFactY="-200000" custLinFactNeighborX="-600000" custLinFactNeighborY="-250000"/>
      <dgm:spPr>
        <a:prstGeom prst="homePlate">
          <a:avLst/>
        </a:prstGeom>
        <a:noFill/>
      </dgm:spPr>
    </dgm:pt>
    <dgm:pt modelId="{E3903567-FC82-4130-90E3-A435777E768F}" type="pres">
      <dgm:prSet presAssocID="{AFC2F98B-2AEE-40FE-AD9C-E44E69E2AD56}" presName="spaceB" presStyleCnt="0"/>
      <dgm:spPr/>
    </dgm:pt>
    <dgm:pt modelId="{CD85A16F-7679-4426-A2C4-91211C4AAE64}" type="pres">
      <dgm:prSet presAssocID="{C370DBA1-4A0D-4D71-A238-2553D2F193EB}" presName="space" presStyleCnt="0"/>
      <dgm:spPr/>
    </dgm:pt>
    <dgm:pt modelId="{647E8364-5F4E-40AB-8D9A-292D6CCAB3A3}" type="pres">
      <dgm:prSet presAssocID="{393CFA1F-0166-48B4-8E5E-AE69079B664D}" presName="compositeA" presStyleCnt="0"/>
      <dgm:spPr/>
    </dgm:pt>
    <dgm:pt modelId="{1EC547D9-FD0D-495A-A747-D097FD130D38}" type="pres">
      <dgm:prSet presAssocID="{393CFA1F-0166-48B4-8E5E-AE69079B664D}" presName="textA" presStyleLbl="revTx" presStyleIdx="10" presStyleCnt="13" custAng="3516988" custLinFactX="-79035" custLinFactY="20369" custLinFactNeighborX="-100000" custLinFactNeighborY="100000">
        <dgm:presLayoutVars>
          <dgm:bulletEnabled val="1"/>
        </dgm:presLayoutVars>
      </dgm:prSet>
      <dgm:spPr/>
      <dgm:t>
        <a:bodyPr/>
        <a:lstStyle/>
        <a:p>
          <a:endParaRPr lang="en-US"/>
        </a:p>
      </dgm:t>
    </dgm:pt>
    <dgm:pt modelId="{1228D0A8-03EC-4288-928E-F9AF6FA8F78E}" type="pres">
      <dgm:prSet presAssocID="{393CFA1F-0166-48B4-8E5E-AE69079B664D}" presName="circleA" presStyleLbl="node1" presStyleIdx="10" presStyleCnt="13" custLinFactX="-616837" custLinFactY="-200000" custLinFactNeighborX="-700000" custLinFactNeighborY="-250000"/>
      <dgm:spPr>
        <a:prstGeom prst="homePlate">
          <a:avLst/>
        </a:prstGeom>
        <a:noFill/>
      </dgm:spPr>
    </dgm:pt>
    <dgm:pt modelId="{C962D9B7-6C83-48D1-AE83-CB77D1F122F7}" type="pres">
      <dgm:prSet presAssocID="{393CFA1F-0166-48B4-8E5E-AE69079B664D}" presName="spaceA" presStyleCnt="0"/>
      <dgm:spPr/>
    </dgm:pt>
    <dgm:pt modelId="{CC1F046C-FA33-4EC5-A51B-323019235EFA}" type="pres">
      <dgm:prSet presAssocID="{C2321FDA-A4B7-4908-AE05-9A52A9202DA9}" presName="space" presStyleCnt="0"/>
      <dgm:spPr/>
    </dgm:pt>
    <dgm:pt modelId="{EEEC8E2D-0DDB-4D97-934C-BF8EFC28BFAA}" type="pres">
      <dgm:prSet presAssocID="{880D0D12-212D-418A-9216-ADCFC6899712}" presName="compositeB" presStyleCnt="0"/>
      <dgm:spPr/>
    </dgm:pt>
    <dgm:pt modelId="{716A58A3-74C4-4855-B0C3-985AE1DBE053}" type="pres">
      <dgm:prSet presAssocID="{880D0D12-212D-418A-9216-ADCFC6899712}" presName="textB" presStyleLbl="revTx" presStyleIdx="11" presStyleCnt="13" custAng="3516988" custScaleY="122739" custLinFactX="58158" custLinFactY="-13114" custLinFactNeighborX="100000" custLinFactNeighborY="-100000">
        <dgm:presLayoutVars>
          <dgm:bulletEnabled val="1"/>
        </dgm:presLayoutVars>
      </dgm:prSet>
      <dgm:spPr/>
      <dgm:t>
        <a:bodyPr/>
        <a:lstStyle/>
        <a:p>
          <a:endParaRPr lang="en-US"/>
        </a:p>
      </dgm:t>
    </dgm:pt>
    <dgm:pt modelId="{C1C04126-46F8-4E3A-97CC-EED7FC04442C}" type="pres">
      <dgm:prSet presAssocID="{880D0D12-212D-418A-9216-ADCFC6899712}" presName="circleB" presStyleLbl="node1" presStyleIdx="11" presStyleCnt="13" custLinFactX="-700000" custLinFactY="-200000" custLinFactNeighborX="-740778" custLinFactNeighborY="-228135"/>
      <dgm:spPr>
        <a:prstGeom prst="homePlate">
          <a:avLst/>
        </a:prstGeom>
        <a:noFill/>
      </dgm:spPr>
    </dgm:pt>
    <dgm:pt modelId="{8C7747F3-B43C-4E55-836F-EFE370338C25}" type="pres">
      <dgm:prSet presAssocID="{880D0D12-212D-418A-9216-ADCFC6899712}" presName="spaceB" presStyleCnt="0"/>
      <dgm:spPr/>
    </dgm:pt>
    <dgm:pt modelId="{78197AB3-8957-4DA2-84D4-24F6648EB032}" type="pres">
      <dgm:prSet presAssocID="{D59BCC98-0BC0-407F-A387-418BEC0DC806}" presName="space" presStyleCnt="0"/>
      <dgm:spPr/>
    </dgm:pt>
    <dgm:pt modelId="{27B82CBD-67D8-4D6A-8BEC-4A7B1F0289CD}" type="pres">
      <dgm:prSet presAssocID="{44EB4593-B022-4C51-A4F2-FDE4150A931F}" presName="compositeA" presStyleCnt="0"/>
      <dgm:spPr/>
    </dgm:pt>
    <dgm:pt modelId="{136B8A90-E18E-40E1-9990-A2B5BEEA2FEA}" type="pres">
      <dgm:prSet presAssocID="{44EB4593-B022-4C51-A4F2-FDE4150A931F}" presName="textA" presStyleLbl="revTx" presStyleIdx="12" presStyleCnt="13" custAng="5400000" custScaleY="89515" custLinFactX="22232" custLinFactNeighborX="100000" custLinFactNeighborY="79164">
        <dgm:presLayoutVars>
          <dgm:bulletEnabled val="1"/>
        </dgm:presLayoutVars>
      </dgm:prSet>
      <dgm:spPr/>
      <dgm:t>
        <a:bodyPr/>
        <a:lstStyle/>
        <a:p>
          <a:endParaRPr lang="en-US"/>
        </a:p>
      </dgm:t>
    </dgm:pt>
    <dgm:pt modelId="{58584F73-011C-4773-BF5C-D034479794D7}" type="pres">
      <dgm:prSet presAssocID="{44EB4593-B022-4C51-A4F2-FDE4150A931F}" presName="circleA" presStyleLbl="node1" presStyleIdx="12" presStyleCnt="13" custLinFactX="-764719" custLinFactY="-200000" custLinFactNeighborX="-800000" custLinFactNeighborY="-217650"/>
      <dgm:spPr>
        <a:prstGeom prst="homePlate">
          <a:avLst/>
        </a:prstGeom>
        <a:noFill/>
      </dgm:spPr>
      <dgm:extLst>
        <a:ext uri="{E40237B7-FDA0-4F09-8148-C483321AD2D9}">
          <dgm14:cNvPr xmlns:dgm14="http://schemas.microsoft.com/office/drawing/2010/diagram" xmlns="" id="0" name="" descr="&#10;"/>
        </a:ext>
      </dgm:extLst>
    </dgm:pt>
    <dgm:pt modelId="{3922F333-549D-4A51-9787-7FBF0206EADD}" type="pres">
      <dgm:prSet presAssocID="{44EB4593-B022-4C51-A4F2-FDE4150A931F}" presName="spaceA" presStyleCnt="0"/>
      <dgm:spPr/>
    </dgm:pt>
  </dgm:ptLst>
  <dgm:cxnLst>
    <dgm:cxn modelId="{B75F48AC-6E71-485D-9033-7AC4F90F8B7B}" type="presOf" srcId="{79A5B808-3A69-46E5-B403-D1C84B0FB31B}" destId="{8700B0C1-7780-4F33-9830-704E67A40034}" srcOrd="0" destOrd="0" presId="urn:microsoft.com/office/officeart/2005/8/layout/hProcess11"/>
    <dgm:cxn modelId="{A14A6FE6-2686-4FF6-B6F5-DF8CCC51E27F}" srcId="{04FA0871-7A29-40BE-B95A-FDCD412C1864}" destId="{44EB4593-B022-4C51-A4F2-FDE4150A931F}" srcOrd="12" destOrd="0" parTransId="{C52400E4-5BF3-4387-96B4-733147FDFE1F}" sibTransId="{60202362-21A8-4058-8F22-36416BBF575E}"/>
    <dgm:cxn modelId="{51545462-84FC-469C-A298-3FB11165A1A4}" type="presOf" srcId="{E95D22D7-0C8B-4393-A831-5596DF5657AF}" destId="{2DB7E2EE-1DC9-40EF-9CBE-FD8E3052C9BE}" srcOrd="0" destOrd="0" presId="urn:microsoft.com/office/officeart/2005/8/layout/hProcess11"/>
    <dgm:cxn modelId="{CCECCD4D-18CF-44E6-A854-42C091576D74}" srcId="{04FA0871-7A29-40BE-B95A-FDCD412C1864}" destId="{ED36154A-D92A-4D88-84D1-83AE7A767E47}" srcOrd="2" destOrd="0" parTransId="{4D7B2A58-6E7D-4154-A63F-6D25B6E94891}" sibTransId="{48A99447-D05E-4151-BE6E-F909A78D5CFC}"/>
    <dgm:cxn modelId="{646BEB84-4DFC-4556-8A88-8EF3313B4949}" type="presOf" srcId="{ED36154A-D92A-4D88-84D1-83AE7A767E47}" destId="{7DA2D015-9B2F-495B-A785-D2C4C170CD93}" srcOrd="0" destOrd="0" presId="urn:microsoft.com/office/officeart/2005/8/layout/hProcess11"/>
    <dgm:cxn modelId="{70BCA6D0-8FA1-47EA-8DA1-277F70094216}" srcId="{04FA0871-7A29-40BE-B95A-FDCD412C1864}" destId="{A22B1660-5DC8-4ECD-8B02-6F9B49271972}" srcOrd="8" destOrd="0" parTransId="{13338AF6-AAF0-4076-8D03-D6587CCE3492}" sibTransId="{62D17B92-2396-4994-A8D6-BEB6E3229E0E}"/>
    <dgm:cxn modelId="{FEC5456B-9B92-4A99-B6E2-2BF7300DCEFF}" type="presOf" srcId="{44EB4593-B022-4C51-A4F2-FDE4150A931F}" destId="{136B8A90-E18E-40E1-9990-A2B5BEEA2FEA}" srcOrd="0" destOrd="0" presId="urn:microsoft.com/office/officeart/2005/8/layout/hProcess11"/>
    <dgm:cxn modelId="{ED5AF1DF-EA79-4E77-8834-0DD39ABEDC99}" type="presOf" srcId="{98F7CA07-2C3D-4A10-9188-378E66C46C63}" destId="{DE882F5E-ABCC-4FEE-90D4-253C3BDDB312}" srcOrd="0" destOrd="0" presId="urn:microsoft.com/office/officeart/2005/8/layout/hProcess11"/>
    <dgm:cxn modelId="{7C4F515F-CDEE-47BE-AC72-EE5B06396B31}" type="presOf" srcId="{AFC2F98B-2AEE-40FE-AD9C-E44E69E2AD56}" destId="{FAC1C402-2425-410B-97D8-F85E7400D930}" srcOrd="0" destOrd="0" presId="urn:microsoft.com/office/officeart/2005/8/layout/hProcess11"/>
    <dgm:cxn modelId="{24EF8A2B-22CA-4276-9543-01B222D9FEDE}" type="presOf" srcId="{A22B1660-5DC8-4ECD-8B02-6F9B49271972}" destId="{228B972D-03E9-452A-ADB1-69FD76E61B75}" srcOrd="0" destOrd="0" presId="urn:microsoft.com/office/officeart/2005/8/layout/hProcess11"/>
    <dgm:cxn modelId="{160D4F3D-4375-44EC-B9BB-8BC64917C765}" srcId="{04FA0871-7A29-40BE-B95A-FDCD412C1864}" destId="{E95D22D7-0C8B-4393-A831-5596DF5657AF}" srcOrd="0" destOrd="0" parTransId="{16A5F5DB-1DBC-4AE5-8C61-9E97774592FD}" sibTransId="{04E21342-0362-425A-9050-8BF86E78CE72}"/>
    <dgm:cxn modelId="{F38BDB79-6F52-4402-8236-3458CD15444A}" srcId="{04FA0871-7A29-40BE-B95A-FDCD412C1864}" destId="{79A5B808-3A69-46E5-B403-D1C84B0FB31B}" srcOrd="5" destOrd="0" parTransId="{4AF86095-B8F9-47C3-81A7-C0EA8C7CE462}" sibTransId="{4D491FA8-EF4A-4D4C-972B-490171A1A7D0}"/>
    <dgm:cxn modelId="{9CECC9A5-B3F5-4EA0-8461-21515AB73390}" srcId="{04FA0871-7A29-40BE-B95A-FDCD412C1864}" destId="{880D0D12-212D-418A-9216-ADCFC6899712}" srcOrd="11" destOrd="0" parTransId="{CF6D9E22-DE6C-45D4-8B62-95CFC5DF2398}" sibTransId="{D59BCC98-0BC0-407F-A387-418BEC0DC806}"/>
    <dgm:cxn modelId="{4047C69F-99B0-4E1E-98D3-D7E1CC935618}" srcId="{04FA0871-7A29-40BE-B95A-FDCD412C1864}" destId="{393CFA1F-0166-48B4-8E5E-AE69079B664D}" srcOrd="10" destOrd="0" parTransId="{A4131231-60B7-42EE-BD2A-E9583D59CD51}" sibTransId="{C2321FDA-A4B7-4908-AE05-9A52A9202DA9}"/>
    <dgm:cxn modelId="{2B4D7CCC-A81E-4ADD-8474-A206EAFA9B92}" srcId="{04FA0871-7A29-40BE-B95A-FDCD412C1864}" destId="{98F7CA07-2C3D-4A10-9188-378E66C46C63}" srcOrd="7" destOrd="0" parTransId="{A317BD01-B453-483F-9251-C254E614C8DE}" sibTransId="{FA453B78-BA90-4ADB-B3BE-65B8D94B6370}"/>
    <dgm:cxn modelId="{784843D0-7DBB-4319-BDBD-041D29BCE554}" srcId="{04FA0871-7A29-40BE-B95A-FDCD412C1864}" destId="{01F58D0F-7699-4506-8BCD-EE5A0FA85C11}" srcOrd="3" destOrd="0" parTransId="{AACD8655-99DA-4DB9-8E3D-54184768AC9A}" sibTransId="{17079E88-F5A8-41CA-8530-72D2693FEF50}"/>
    <dgm:cxn modelId="{B8655565-C5F2-4075-9D6C-1D1D7B6BEFCC}" srcId="{04FA0871-7A29-40BE-B95A-FDCD412C1864}" destId="{2CD21D78-6ECF-4BB8-A5FE-FD22AFFD4AA2}" srcOrd="4" destOrd="0" parTransId="{DAA4B9BE-0B76-430C-B4CD-BA6A3C6BF744}" sibTransId="{B66615E0-3B23-4CB5-B321-99A1791FA26C}"/>
    <dgm:cxn modelId="{F2581286-018A-461B-A6B1-3EEAA7462395}" srcId="{04FA0871-7A29-40BE-B95A-FDCD412C1864}" destId="{AFC2F98B-2AEE-40FE-AD9C-E44E69E2AD56}" srcOrd="9" destOrd="0" parTransId="{55BFF12D-1D86-40DE-9CA7-EBD2F3048473}" sibTransId="{C370DBA1-4A0D-4D71-A238-2553D2F193EB}"/>
    <dgm:cxn modelId="{11C3F16B-EA98-415D-B814-4217ED8A9F66}" type="presOf" srcId="{04FA0871-7A29-40BE-B95A-FDCD412C1864}" destId="{2D236745-8ED9-4EA8-9C37-604BA3583ACC}" srcOrd="0" destOrd="0" presId="urn:microsoft.com/office/officeart/2005/8/layout/hProcess11"/>
    <dgm:cxn modelId="{910272B5-3032-4794-8685-C66F514DDAB6}" type="presOf" srcId="{880D0D12-212D-418A-9216-ADCFC6899712}" destId="{716A58A3-74C4-4855-B0C3-985AE1DBE053}" srcOrd="0" destOrd="0" presId="urn:microsoft.com/office/officeart/2005/8/layout/hProcess11"/>
    <dgm:cxn modelId="{AB6D6FC4-0FE2-4B38-8481-50223C8D7045}" srcId="{04FA0871-7A29-40BE-B95A-FDCD412C1864}" destId="{36559B0D-03CF-4A1D-BD86-6F9B1DAD14AA}" srcOrd="6" destOrd="0" parTransId="{7BC9F8A6-D6B7-4EE1-85CA-56243CFA1D7D}" sibTransId="{8AE1E8EB-CA0E-445B-B578-16E3BE7A51A5}"/>
    <dgm:cxn modelId="{93EF1438-FD59-4990-A73A-02E4C46BC947}" type="presOf" srcId="{01F58D0F-7699-4506-8BCD-EE5A0FA85C11}" destId="{2F1ADC3C-CE3E-4787-91F5-C1D20ABD276F}" srcOrd="0" destOrd="0" presId="urn:microsoft.com/office/officeart/2005/8/layout/hProcess11"/>
    <dgm:cxn modelId="{75CDAD5A-50C1-4351-AC56-0C13F66B619C}" type="presOf" srcId="{2CD21D78-6ECF-4BB8-A5FE-FD22AFFD4AA2}" destId="{A5005B19-B4F8-4BBE-9188-E35140514999}" srcOrd="0" destOrd="0" presId="urn:microsoft.com/office/officeart/2005/8/layout/hProcess11"/>
    <dgm:cxn modelId="{3846713F-8855-4557-B12E-C843B484B6F2}" srcId="{04FA0871-7A29-40BE-B95A-FDCD412C1864}" destId="{E602F3C2-B363-493C-8ED3-5ECABFCFF6C9}" srcOrd="1" destOrd="0" parTransId="{663A7EFA-6255-4CFA-BD26-331E3039CB3F}" sibTransId="{81E8CE30-ECD3-452F-9FC4-121487500693}"/>
    <dgm:cxn modelId="{6DD4F22C-C9CC-459D-AF0F-C6DD78D511F8}" type="presOf" srcId="{393CFA1F-0166-48B4-8E5E-AE69079B664D}" destId="{1EC547D9-FD0D-495A-A747-D097FD130D38}" srcOrd="0" destOrd="0" presId="urn:microsoft.com/office/officeart/2005/8/layout/hProcess11"/>
    <dgm:cxn modelId="{D9852862-2FA6-4F35-B59C-752CCA22E5E9}" type="presOf" srcId="{36559B0D-03CF-4A1D-BD86-6F9B1DAD14AA}" destId="{B3A1BFC8-9E8B-4B42-BC4A-2702CB633F52}" srcOrd="0" destOrd="0" presId="urn:microsoft.com/office/officeart/2005/8/layout/hProcess11"/>
    <dgm:cxn modelId="{020D2A0B-49D1-404B-8B62-4ECD647C8B35}" type="presOf" srcId="{E602F3C2-B363-493C-8ED3-5ECABFCFF6C9}" destId="{53021B2B-6745-4C86-B7AB-1DBE4020370F}" srcOrd="0" destOrd="0" presId="urn:microsoft.com/office/officeart/2005/8/layout/hProcess11"/>
    <dgm:cxn modelId="{72F410E1-C8AC-41BB-8887-730E74A02490}" type="presParOf" srcId="{2D236745-8ED9-4EA8-9C37-604BA3583ACC}" destId="{475321D4-9935-4BAB-AA13-322EDD705AEC}" srcOrd="0" destOrd="0" presId="urn:microsoft.com/office/officeart/2005/8/layout/hProcess11"/>
    <dgm:cxn modelId="{FBDB4108-41F0-4810-AD7C-1D386B2A6C5E}" type="presParOf" srcId="{2D236745-8ED9-4EA8-9C37-604BA3583ACC}" destId="{232551B7-A545-4C49-A8DB-BC1F5ED0806A}" srcOrd="1" destOrd="0" presId="urn:microsoft.com/office/officeart/2005/8/layout/hProcess11"/>
    <dgm:cxn modelId="{746B0CE8-F740-4812-A6A0-4CF2E46A24FF}" type="presParOf" srcId="{232551B7-A545-4C49-A8DB-BC1F5ED0806A}" destId="{0CCE1E2D-D049-49A9-A9E1-504AB0FC1897}" srcOrd="0" destOrd="0" presId="urn:microsoft.com/office/officeart/2005/8/layout/hProcess11"/>
    <dgm:cxn modelId="{6D1A7C3C-14EE-4F14-B065-AE34EC0EBDBD}" type="presParOf" srcId="{0CCE1E2D-D049-49A9-A9E1-504AB0FC1897}" destId="{2DB7E2EE-1DC9-40EF-9CBE-FD8E3052C9BE}" srcOrd="0" destOrd="0" presId="urn:microsoft.com/office/officeart/2005/8/layout/hProcess11"/>
    <dgm:cxn modelId="{2E0D4C73-0A32-4121-8ECD-AB671C91BB68}" type="presParOf" srcId="{0CCE1E2D-D049-49A9-A9E1-504AB0FC1897}" destId="{3488756D-B45D-4588-93B4-D5A1E9FBFD17}" srcOrd="1" destOrd="0" presId="urn:microsoft.com/office/officeart/2005/8/layout/hProcess11"/>
    <dgm:cxn modelId="{108C5D22-1693-469F-80DE-EAC1CD9FBDE0}" type="presParOf" srcId="{0CCE1E2D-D049-49A9-A9E1-504AB0FC1897}" destId="{DE8860C0-D14A-49B6-90F8-DD11F5F03E05}" srcOrd="2" destOrd="0" presId="urn:microsoft.com/office/officeart/2005/8/layout/hProcess11"/>
    <dgm:cxn modelId="{27B6561E-969E-4047-B743-E4B39BD1D754}" type="presParOf" srcId="{232551B7-A545-4C49-A8DB-BC1F5ED0806A}" destId="{9608F928-AB47-4325-98C2-3672B58C0727}" srcOrd="1" destOrd="0" presId="urn:microsoft.com/office/officeart/2005/8/layout/hProcess11"/>
    <dgm:cxn modelId="{93DB8DF1-AF77-4A33-8FC9-B92EE4EA9B65}" type="presParOf" srcId="{232551B7-A545-4C49-A8DB-BC1F5ED0806A}" destId="{4DB576B4-5730-4DFA-9B1A-06FEEAA97D0F}" srcOrd="2" destOrd="0" presId="urn:microsoft.com/office/officeart/2005/8/layout/hProcess11"/>
    <dgm:cxn modelId="{593410F4-075B-4644-AE4B-8D4F3E161819}" type="presParOf" srcId="{4DB576B4-5730-4DFA-9B1A-06FEEAA97D0F}" destId="{53021B2B-6745-4C86-B7AB-1DBE4020370F}" srcOrd="0" destOrd="0" presId="urn:microsoft.com/office/officeart/2005/8/layout/hProcess11"/>
    <dgm:cxn modelId="{6D81E58E-FDBA-444E-B1FB-76172D72AC6C}" type="presParOf" srcId="{4DB576B4-5730-4DFA-9B1A-06FEEAA97D0F}" destId="{03041C27-72F5-428C-88ED-01552DA6CFF3}" srcOrd="1" destOrd="0" presId="urn:microsoft.com/office/officeart/2005/8/layout/hProcess11"/>
    <dgm:cxn modelId="{B6DE701E-684C-4FC7-963C-DB2562DFF4A8}" type="presParOf" srcId="{4DB576B4-5730-4DFA-9B1A-06FEEAA97D0F}" destId="{100447CD-0B75-4ECF-B967-18C43FDF1CC7}" srcOrd="2" destOrd="0" presId="urn:microsoft.com/office/officeart/2005/8/layout/hProcess11"/>
    <dgm:cxn modelId="{5C7719B0-F354-410E-81BC-4A0F0FD940B0}" type="presParOf" srcId="{232551B7-A545-4C49-A8DB-BC1F5ED0806A}" destId="{7B4884D3-E7EE-4FFC-AED7-6DA77B3F2F1C}" srcOrd="3" destOrd="0" presId="urn:microsoft.com/office/officeart/2005/8/layout/hProcess11"/>
    <dgm:cxn modelId="{D29BF913-7EE8-40BB-8895-83F09B100ADA}" type="presParOf" srcId="{232551B7-A545-4C49-A8DB-BC1F5ED0806A}" destId="{129B2440-356E-48F1-883B-F665B4FFCD5D}" srcOrd="4" destOrd="0" presId="urn:microsoft.com/office/officeart/2005/8/layout/hProcess11"/>
    <dgm:cxn modelId="{D550FAB2-438D-4715-9468-7B105C2C274E}" type="presParOf" srcId="{129B2440-356E-48F1-883B-F665B4FFCD5D}" destId="{7DA2D015-9B2F-495B-A785-D2C4C170CD93}" srcOrd="0" destOrd="0" presId="urn:microsoft.com/office/officeart/2005/8/layout/hProcess11"/>
    <dgm:cxn modelId="{5552D2B8-5332-4729-84A1-D365E554824C}" type="presParOf" srcId="{129B2440-356E-48F1-883B-F665B4FFCD5D}" destId="{95855E8B-772C-4D48-AE1B-E71284F25720}" srcOrd="1" destOrd="0" presId="urn:microsoft.com/office/officeart/2005/8/layout/hProcess11"/>
    <dgm:cxn modelId="{2800888A-2E14-4741-BAD6-25EF01214D01}" type="presParOf" srcId="{129B2440-356E-48F1-883B-F665B4FFCD5D}" destId="{116020E6-5ADE-497C-A414-3428889462B6}" srcOrd="2" destOrd="0" presId="urn:microsoft.com/office/officeart/2005/8/layout/hProcess11"/>
    <dgm:cxn modelId="{0CE346EB-0FBC-47F3-8410-99D2D8B320D6}" type="presParOf" srcId="{232551B7-A545-4C49-A8DB-BC1F5ED0806A}" destId="{8D47AB46-6858-4D55-ACA2-044139FC8D13}" srcOrd="5" destOrd="0" presId="urn:microsoft.com/office/officeart/2005/8/layout/hProcess11"/>
    <dgm:cxn modelId="{4BF1017A-F0C4-4DC9-AD2E-CD4124031BF8}" type="presParOf" srcId="{232551B7-A545-4C49-A8DB-BC1F5ED0806A}" destId="{407D965C-AC82-43F2-B0F7-AD2E73B46988}" srcOrd="6" destOrd="0" presId="urn:microsoft.com/office/officeart/2005/8/layout/hProcess11"/>
    <dgm:cxn modelId="{8C795D9B-3A1A-4109-A99F-F4EFA3E4D01E}" type="presParOf" srcId="{407D965C-AC82-43F2-B0F7-AD2E73B46988}" destId="{2F1ADC3C-CE3E-4787-91F5-C1D20ABD276F}" srcOrd="0" destOrd="0" presId="urn:microsoft.com/office/officeart/2005/8/layout/hProcess11"/>
    <dgm:cxn modelId="{ED8718B1-040C-47DB-8ED3-D9FEBDAEF671}" type="presParOf" srcId="{407D965C-AC82-43F2-B0F7-AD2E73B46988}" destId="{3A986D9E-9538-4AD2-A648-A3ADDCFC5FCE}" srcOrd="1" destOrd="0" presId="urn:microsoft.com/office/officeart/2005/8/layout/hProcess11"/>
    <dgm:cxn modelId="{D47EA2F5-23A1-4B54-B7B8-9959A4AFDBD0}" type="presParOf" srcId="{407D965C-AC82-43F2-B0F7-AD2E73B46988}" destId="{06614A0A-54C1-4326-B14E-4675FAD940C0}" srcOrd="2" destOrd="0" presId="urn:microsoft.com/office/officeart/2005/8/layout/hProcess11"/>
    <dgm:cxn modelId="{CA4280F5-2203-437A-93DF-DB20A904D9FE}" type="presParOf" srcId="{232551B7-A545-4C49-A8DB-BC1F5ED0806A}" destId="{706705D9-02C0-4705-B8BF-ADDE26C2F1DF}" srcOrd="7" destOrd="0" presId="urn:microsoft.com/office/officeart/2005/8/layout/hProcess11"/>
    <dgm:cxn modelId="{B48ECCBC-3D86-42E1-8B75-A63B6F29936F}" type="presParOf" srcId="{232551B7-A545-4C49-A8DB-BC1F5ED0806A}" destId="{D6CA26A5-8649-4184-A61A-2B99C29F3812}" srcOrd="8" destOrd="0" presId="urn:microsoft.com/office/officeart/2005/8/layout/hProcess11"/>
    <dgm:cxn modelId="{AEE84463-4E59-47BF-A071-ED04FB1C551E}" type="presParOf" srcId="{D6CA26A5-8649-4184-A61A-2B99C29F3812}" destId="{A5005B19-B4F8-4BBE-9188-E35140514999}" srcOrd="0" destOrd="0" presId="urn:microsoft.com/office/officeart/2005/8/layout/hProcess11"/>
    <dgm:cxn modelId="{086762D3-D66B-4EA4-9DF2-4D0007F7B21D}" type="presParOf" srcId="{D6CA26A5-8649-4184-A61A-2B99C29F3812}" destId="{26474698-39C5-4617-9D3A-7D32155ACDFE}" srcOrd="1" destOrd="0" presId="urn:microsoft.com/office/officeart/2005/8/layout/hProcess11"/>
    <dgm:cxn modelId="{3A79ABE1-6DB6-4DE4-93A4-1CEBD2BC59F3}" type="presParOf" srcId="{D6CA26A5-8649-4184-A61A-2B99C29F3812}" destId="{E2EA4306-4ED1-4E22-B1C6-9BC3D487878A}" srcOrd="2" destOrd="0" presId="urn:microsoft.com/office/officeart/2005/8/layout/hProcess11"/>
    <dgm:cxn modelId="{D5BCD9A0-FCF9-455F-BF76-9134548E7A78}" type="presParOf" srcId="{232551B7-A545-4C49-A8DB-BC1F5ED0806A}" destId="{2BDF3883-75DD-4737-A025-D2E11CE52178}" srcOrd="9" destOrd="0" presId="urn:microsoft.com/office/officeart/2005/8/layout/hProcess11"/>
    <dgm:cxn modelId="{D0BC9ADC-AA1A-48E2-9B9E-E710D15CC7A5}" type="presParOf" srcId="{232551B7-A545-4C49-A8DB-BC1F5ED0806A}" destId="{474FB340-51AE-437F-B275-21522CF98460}" srcOrd="10" destOrd="0" presId="urn:microsoft.com/office/officeart/2005/8/layout/hProcess11"/>
    <dgm:cxn modelId="{DC99E310-718F-406A-B044-59AD192AE94D}" type="presParOf" srcId="{474FB340-51AE-437F-B275-21522CF98460}" destId="{8700B0C1-7780-4F33-9830-704E67A40034}" srcOrd="0" destOrd="0" presId="urn:microsoft.com/office/officeart/2005/8/layout/hProcess11"/>
    <dgm:cxn modelId="{3B4A122A-2D52-4623-9E4C-27D3A2790692}" type="presParOf" srcId="{474FB340-51AE-437F-B275-21522CF98460}" destId="{187DC7F2-4A56-49BF-9592-6E22802E3426}" srcOrd="1" destOrd="0" presId="urn:microsoft.com/office/officeart/2005/8/layout/hProcess11"/>
    <dgm:cxn modelId="{E583A4E7-F8C7-492D-9A04-05C22745A40B}" type="presParOf" srcId="{474FB340-51AE-437F-B275-21522CF98460}" destId="{4729B55E-3004-4F9F-B011-4B38583D8EA3}" srcOrd="2" destOrd="0" presId="urn:microsoft.com/office/officeart/2005/8/layout/hProcess11"/>
    <dgm:cxn modelId="{FE6856EC-8518-4E4D-928B-20232588EFE9}" type="presParOf" srcId="{232551B7-A545-4C49-A8DB-BC1F5ED0806A}" destId="{060F30BE-6936-4A81-A37D-97F761593005}" srcOrd="11" destOrd="0" presId="urn:microsoft.com/office/officeart/2005/8/layout/hProcess11"/>
    <dgm:cxn modelId="{73A08F4D-F762-4EE1-963A-66AA1E56DC6E}" type="presParOf" srcId="{232551B7-A545-4C49-A8DB-BC1F5ED0806A}" destId="{D4745D6E-34F3-40F7-8D92-5E64BFF1BCF5}" srcOrd="12" destOrd="0" presId="urn:microsoft.com/office/officeart/2005/8/layout/hProcess11"/>
    <dgm:cxn modelId="{B2F76AE5-8F91-4E56-812D-0AC6B5A72BB7}" type="presParOf" srcId="{D4745D6E-34F3-40F7-8D92-5E64BFF1BCF5}" destId="{B3A1BFC8-9E8B-4B42-BC4A-2702CB633F52}" srcOrd="0" destOrd="0" presId="urn:microsoft.com/office/officeart/2005/8/layout/hProcess11"/>
    <dgm:cxn modelId="{33684FC7-DBEA-40EB-9745-3839575B8063}" type="presParOf" srcId="{D4745D6E-34F3-40F7-8D92-5E64BFF1BCF5}" destId="{3132E26F-7579-463A-986F-422891491EDA}" srcOrd="1" destOrd="0" presId="urn:microsoft.com/office/officeart/2005/8/layout/hProcess11"/>
    <dgm:cxn modelId="{46AF76A8-E34D-493B-A26D-C84255EEA820}" type="presParOf" srcId="{D4745D6E-34F3-40F7-8D92-5E64BFF1BCF5}" destId="{19B71DE5-FF23-4B43-BED9-3E6795A67741}" srcOrd="2" destOrd="0" presId="urn:microsoft.com/office/officeart/2005/8/layout/hProcess11"/>
    <dgm:cxn modelId="{7D673C8A-90BA-4D00-9905-119BD279BFB5}" type="presParOf" srcId="{232551B7-A545-4C49-A8DB-BC1F5ED0806A}" destId="{00AD35E6-FD5B-4032-93E0-7A5D59425C90}" srcOrd="13" destOrd="0" presId="urn:microsoft.com/office/officeart/2005/8/layout/hProcess11"/>
    <dgm:cxn modelId="{A1E4F7ED-2567-4994-B6D3-5401E85A2932}" type="presParOf" srcId="{232551B7-A545-4C49-A8DB-BC1F5ED0806A}" destId="{0975D68F-9756-468C-BB86-B28F4C06113B}" srcOrd="14" destOrd="0" presId="urn:microsoft.com/office/officeart/2005/8/layout/hProcess11"/>
    <dgm:cxn modelId="{D3814316-83D4-4461-B471-EAF2EABB6588}" type="presParOf" srcId="{0975D68F-9756-468C-BB86-B28F4C06113B}" destId="{DE882F5E-ABCC-4FEE-90D4-253C3BDDB312}" srcOrd="0" destOrd="0" presId="urn:microsoft.com/office/officeart/2005/8/layout/hProcess11"/>
    <dgm:cxn modelId="{2533CE9A-47AC-4E19-82FC-E15F1F2F94CC}" type="presParOf" srcId="{0975D68F-9756-468C-BB86-B28F4C06113B}" destId="{C0ECED35-3EEB-4953-9752-2A920F05831F}" srcOrd="1" destOrd="0" presId="urn:microsoft.com/office/officeart/2005/8/layout/hProcess11"/>
    <dgm:cxn modelId="{0552C314-3495-440D-B48A-722DB86312D1}" type="presParOf" srcId="{0975D68F-9756-468C-BB86-B28F4C06113B}" destId="{A8693956-4BA7-4B58-A8B2-4E03779B9A4D}" srcOrd="2" destOrd="0" presId="urn:microsoft.com/office/officeart/2005/8/layout/hProcess11"/>
    <dgm:cxn modelId="{DB8275EC-68AB-48E8-86BD-C1A10EDB9DB0}" type="presParOf" srcId="{232551B7-A545-4C49-A8DB-BC1F5ED0806A}" destId="{B60BCD56-CB93-49FE-8742-CC754956C7B2}" srcOrd="15" destOrd="0" presId="urn:microsoft.com/office/officeart/2005/8/layout/hProcess11"/>
    <dgm:cxn modelId="{AEA8FE2E-66D7-478E-9B02-5C5D694E030B}" type="presParOf" srcId="{232551B7-A545-4C49-A8DB-BC1F5ED0806A}" destId="{D89CC22D-4F64-4C75-A2AA-44A32ABC6288}" srcOrd="16" destOrd="0" presId="urn:microsoft.com/office/officeart/2005/8/layout/hProcess11"/>
    <dgm:cxn modelId="{CF9A7097-5C2E-4A83-A40A-CF0926088FBC}" type="presParOf" srcId="{D89CC22D-4F64-4C75-A2AA-44A32ABC6288}" destId="{228B972D-03E9-452A-ADB1-69FD76E61B75}" srcOrd="0" destOrd="0" presId="urn:microsoft.com/office/officeart/2005/8/layout/hProcess11"/>
    <dgm:cxn modelId="{B78A4E0E-8241-4F0F-9404-4717686E2929}" type="presParOf" srcId="{D89CC22D-4F64-4C75-A2AA-44A32ABC6288}" destId="{A750012E-14A4-4A9D-B309-E4EC936FBA8F}" srcOrd="1" destOrd="0" presId="urn:microsoft.com/office/officeart/2005/8/layout/hProcess11"/>
    <dgm:cxn modelId="{4A88C67C-9A2C-483D-B262-0E67F9C3571C}" type="presParOf" srcId="{D89CC22D-4F64-4C75-A2AA-44A32ABC6288}" destId="{E61E3713-05AC-498A-AF40-7E410767C41C}" srcOrd="2" destOrd="0" presId="urn:microsoft.com/office/officeart/2005/8/layout/hProcess11"/>
    <dgm:cxn modelId="{9791B894-8D80-44CB-BF22-30154B7FBF23}" type="presParOf" srcId="{232551B7-A545-4C49-A8DB-BC1F5ED0806A}" destId="{36BE3D11-118B-48D6-9C0D-856B181689A9}" srcOrd="17" destOrd="0" presId="urn:microsoft.com/office/officeart/2005/8/layout/hProcess11"/>
    <dgm:cxn modelId="{8EF2CD2E-97F1-4EEC-B3E3-37B414A24CDE}" type="presParOf" srcId="{232551B7-A545-4C49-A8DB-BC1F5ED0806A}" destId="{503967F0-2F57-4531-B39F-D6DB3BA81EB6}" srcOrd="18" destOrd="0" presId="urn:microsoft.com/office/officeart/2005/8/layout/hProcess11"/>
    <dgm:cxn modelId="{0997DACB-1690-4ED1-B22C-E8C3CDF5A249}" type="presParOf" srcId="{503967F0-2F57-4531-B39F-D6DB3BA81EB6}" destId="{FAC1C402-2425-410B-97D8-F85E7400D930}" srcOrd="0" destOrd="0" presId="urn:microsoft.com/office/officeart/2005/8/layout/hProcess11"/>
    <dgm:cxn modelId="{4ECB3055-A1F5-471E-B72A-CE093DC7A6D8}" type="presParOf" srcId="{503967F0-2F57-4531-B39F-D6DB3BA81EB6}" destId="{47E00F3D-DB7D-4C52-AF2D-A8503039D2B9}" srcOrd="1" destOrd="0" presId="urn:microsoft.com/office/officeart/2005/8/layout/hProcess11"/>
    <dgm:cxn modelId="{49646AE0-A61E-4962-B66A-4BC31410C88F}" type="presParOf" srcId="{503967F0-2F57-4531-B39F-D6DB3BA81EB6}" destId="{E3903567-FC82-4130-90E3-A435777E768F}" srcOrd="2" destOrd="0" presId="urn:microsoft.com/office/officeart/2005/8/layout/hProcess11"/>
    <dgm:cxn modelId="{D9A5BA15-2F55-49D1-9F65-9E7F191EDFCA}" type="presParOf" srcId="{232551B7-A545-4C49-A8DB-BC1F5ED0806A}" destId="{CD85A16F-7679-4426-A2C4-91211C4AAE64}" srcOrd="19" destOrd="0" presId="urn:microsoft.com/office/officeart/2005/8/layout/hProcess11"/>
    <dgm:cxn modelId="{9AA7C885-1608-44F6-B64D-32CC821555ED}" type="presParOf" srcId="{232551B7-A545-4C49-A8DB-BC1F5ED0806A}" destId="{647E8364-5F4E-40AB-8D9A-292D6CCAB3A3}" srcOrd="20" destOrd="0" presId="urn:microsoft.com/office/officeart/2005/8/layout/hProcess11"/>
    <dgm:cxn modelId="{AE3F82B6-C372-4638-AFF2-45EABBE7E82E}" type="presParOf" srcId="{647E8364-5F4E-40AB-8D9A-292D6CCAB3A3}" destId="{1EC547D9-FD0D-495A-A747-D097FD130D38}" srcOrd="0" destOrd="0" presId="urn:microsoft.com/office/officeart/2005/8/layout/hProcess11"/>
    <dgm:cxn modelId="{8B9A6DBE-D214-4704-B5E4-C186E8316012}" type="presParOf" srcId="{647E8364-5F4E-40AB-8D9A-292D6CCAB3A3}" destId="{1228D0A8-03EC-4288-928E-F9AF6FA8F78E}" srcOrd="1" destOrd="0" presId="urn:microsoft.com/office/officeart/2005/8/layout/hProcess11"/>
    <dgm:cxn modelId="{527E8C80-1601-45FE-88A1-DB636C58263C}" type="presParOf" srcId="{647E8364-5F4E-40AB-8D9A-292D6CCAB3A3}" destId="{C962D9B7-6C83-48D1-AE83-CB77D1F122F7}" srcOrd="2" destOrd="0" presId="urn:microsoft.com/office/officeart/2005/8/layout/hProcess11"/>
    <dgm:cxn modelId="{D55A9E8E-11E2-4BDF-9197-EBEF8D246173}" type="presParOf" srcId="{232551B7-A545-4C49-A8DB-BC1F5ED0806A}" destId="{CC1F046C-FA33-4EC5-A51B-323019235EFA}" srcOrd="21" destOrd="0" presId="urn:microsoft.com/office/officeart/2005/8/layout/hProcess11"/>
    <dgm:cxn modelId="{7608A5C9-157E-46D7-B55D-F60233CA78CF}" type="presParOf" srcId="{232551B7-A545-4C49-A8DB-BC1F5ED0806A}" destId="{EEEC8E2D-0DDB-4D97-934C-BF8EFC28BFAA}" srcOrd="22" destOrd="0" presId="urn:microsoft.com/office/officeart/2005/8/layout/hProcess11"/>
    <dgm:cxn modelId="{D62DC8D7-900D-45EC-B0DF-7C730E9BC2BF}" type="presParOf" srcId="{EEEC8E2D-0DDB-4D97-934C-BF8EFC28BFAA}" destId="{716A58A3-74C4-4855-B0C3-985AE1DBE053}" srcOrd="0" destOrd="0" presId="urn:microsoft.com/office/officeart/2005/8/layout/hProcess11"/>
    <dgm:cxn modelId="{C5B3A39E-F77E-4B0B-B437-FAE1BC133741}" type="presParOf" srcId="{EEEC8E2D-0DDB-4D97-934C-BF8EFC28BFAA}" destId="{C1C04126-46F8-4E3A-97CC-EED7FC04442C}" srcOrd="1" destOrd="0" presId="urn:microsoft.com/office/officeart/2005/8/layout/hProcess11"/>
    <dgm:cxn modelId="{560DAF10-C8A1-454E-9B6C-24D3992F090E}" type="presParOf" srcId="{EEEC8E2D-0DDB-4D97-934C-BF8EFC28BFAA}" destId="{8C7747F3-B43C-4E55-836F-EFE370338C25}" srcOrd="2" destOrd="0" presId="urn:microsoft.com/office/officeart/2005/8/layout/hProcess11"/>
    <dgm:cxn modelId="{7C43CE98-637E-4955-8E9C-5A57A155499B}" type="presParOf" srcId="{232551B7-A545-4C49-A8DB-BC1F5ED0806A}" destId="{78197AB3-8957-4DA2-84D4-24F6648EB032}" srcOrd="23" destOrd="0" presId="urn:microsoft.com/office/officeart/2005/8/layout/hProcess11"/>
    <dgm:cxn modelId="{E729BB96-E3B2-4D6F-9FAA-CCA5649DEAF2}" type="presParOf" srcId="{232551B7-A545-4C49-A8DB-BC1F5ED0806A}" destId="{27B82CBD-67D8-4D6A-8BEC-4A7B1F0289CD}" srcOrd="24" destOrd="0" presId="urn:microsoft.com/office/officeart/2005/8/layout/hProcess11"/>
    <dgm:cxn modelId="{4CF719DF-0296-4E2F-B38F-E5BD12B44AD1}" type="presParOf" srcId="{27B82CBD-67D8-4D6A-8BEC-4A7B1F0289CD}" destId="{136B8A90-E18E-40E1-9990-A2B5BEEA2FEA}" srcOrd="0" destOrd="0" presId="urn:microsoft.com/office/officeart/2005/8/layout/hProcess11"/>
    <dgm:cxn modelId="{A42FE48D-2C39-46F2-A858-3C0FE8C4666D}" type="presParOf" srcId="{27B82CBD-67D8-4D6A-8BEC-4A7B1F0289CD}" destId="{58584F73-011C-4773-BF5C-D034479794D7}" srcOrd="1" destOrd="0" presId="urn:microsoft.com/office/officeart/2005/8/layout/hProcess11"/>
    <dgm:cxn modelId="{8C3AFF7C-E519-463E-BC8E-CBB7AD099132}" type="presParOf" srcId="{27B82CBD-67D8-4D6A-8BEC-4A7B1F0289CD}" destId="{3922F333-549D-4A51-9787-7FBF0206EADD}" srcOrd="2" destOrd="0" presId="urn:microsoft.com/office/officeart/2005/8/layout/hProcess1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321D4-9935-4BAB-AA13-322EDD705AEC}">
      <dsp:nvSpPr>
        <dsp:cNvPr id="0" name=""/>
        <dsp:cNvSpPr/>
      </dsp:nvSpPr>
      <dsp:spPr>
        <a:xfrm>
          <a:off x="0" y="1522437"/>
          <a:ext cx="7348151" cy="1133852"/>
        </a:xfrm>
        <a:prstGeom prst="rightArrow">
          <a:avLst/>
        </a:prstGeom>
        <a:gradFill rotWithShape="0">
          <a:gsLst>
            <a:gs pos="0">
              <a:srgbClr val="002B5E">
                <a:lumMod val="75000"/>
                <a:lumOff val="25000"/>
              </a:srgbClr>
            </a:gs>
            <a:gs pos="50000">
              <a:srgbClr val="002B60">
                <a:lumMod val="96000"/>
                <a:lumOff val="4000"/>
              </a:srgbClr>
            </a:gs>
            <a:gs pos="100000">
              <a:srgbClr val="013875">
                <a:lumMod val="76000"/>
              </a:srgbClr>
            </a:gs>
          </a:gsLst>
          <a:path path="circle">
            <a:fillToRect l="100000" t="100000"/>
          </a:path>
        </a:gradFill>
        <a:ln>
          <a:noFill/>
        </a:ln>
        <a:effectLst/>
        <a:scene3d>
          <a:camera prst="orthographicFront"/>
          <a:lightRig rig="flat" dir="t"/>
        </a:scene3d>
        <a:sp3d z="-190500" extrusionH="12700" contourW="12700" prstMaterial="plastic">
          <a:bevelT w="50800" h="50800"/>
          <a:extrusionClr>
            <a:schemeClr val="accent1">
              <a:lumMod val="50000"/>
            </a:schemeClr>
          </a:extrusionClr>
          <a:contourClr>
            <a:srgbClr val="002B60"/>
          </a:contourClr>
        </a:sp3d>
      </dsp:spPr>
      <dsp:style>
        <a:lnRef idx="0">
          <a:scrgbClr r="0" g="0" b="0"/>
        </a:lnRef>
        <a:fillRef idx="3">
          <a:scrgbClr r="0" g="0" b="0"/>
        </a:fillRef>
        <a:effectRef idx="0">
          <a:scrgbClr r="0" g="0" b="0"/>
        </a:effectRef>
        <a:fontRef idx="minor"/>
      </dsp:style>
    </dsp:sp>
    <dsp:sp modelId="{2DB7E2EE-1DC9-40EF-9CBE-FD8E3052C9BE}">
      <dsp:nvSpPr>
        <dsp:cNvPr id="0" name=""/>
        <dsp:cNvSpPr/>
      </dsp:nvSpPr>
      <dsp:spPr>
        <a:xfrm rot="5400000">
          <a:off x="179695" y="1357776"/>
          <a:ext cx="491358" cy="1513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lumMod val="65000"/>
                </a:schemeClr>
              </a:solidFill>
            </a:rPr>
            <a:t>2014 </a:t>
          </a:r>
        </a:p>
        <a:p>
          <a:pPr lvl="0" algn="ctr" defTabSz="622300">
            <a:lnSpc>
              <a:spcPct val="90000"/>
            </a:lnSpc>
            <a:spcBef>
              <a:spcPct val="0"/>
            </a:spcBef>
            <a:spcAft>
              <a:spcPct val="35000"/>
            </a:spcAft>
          </a:pPr>
          <a:r>
            <a:rPr lang="en-US" sz="1400" kern="1200" dirty="0" smtClean="0">
              <a:solidFill>
                <a:schemeClr val="bg1">
                  <a:lumMod val="65000"/>
                </a:schemeClr>
              </a:solidFill>
            </a:rPr>
            <a:t>Competition</a:t>
          </a:r>
          <a:endParaRPr lang="en-US" sz="1400" kern="1200" dirty="0">
            <a:solidFill>
              <a:schemeClr val="bg1">
                <a:lumMod val="65000"/>
              </a:schemeClr>
            </a:solidFill>
          </a:endParaRPr>
        </a:p>
      </dsp:txBody>
      <dsp:txXfrm>
        <a:off x="179695" y="1357776"/>
        <a:ext cx="491358" cy="1513962"/>
      </dsp:txXfrm>
    </dsp:sp>
    <dsp:sp modelId="{3488756D-B45D-4588-93B4-D5A1E9FBFD17}">
      <dsp:nvSpPr>
        <dsp:cNvPr id="0" name=""/>
        <dsp:cNvSpPr/>
      </dsp:nvSpPr>
      <dsp:spPr>
        <a:xfrm>
          <a:off x="0" y="0"/>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021B2B-6745-4C86-B7AB-1DBE4020370F}">
      <dsp:nvSpPr>
        <dsp:cNvPr id="0" name=""/>
        <dsp:cNvSpPr/>
      </dsp:nvSpPr>
      <dsp:spPr>
        <a:xfrm rot="3516988">
          <a:off x="1444407" y="326062"/>
          <a:ext cx="484708" cy="201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65000"/>
                </a:schemeClr>
              </a:solidFill>
            </a:rPr>
            <a:t>2014 SAE Night</a:t>
          </a:r>
          <a:endParaRPr lang="en-US" sz="1600" kern="1200" dirty="0">
            <a:solidFill>
              <a:schemeClr val="bg1">
                <a:lumMod val="65000"/>
              </a:schemeClr>
            </a:solidFill>
          </a:endParaRPr>
        </a:p>
      </dsp:txBody>
      <dsp:txXfrm>
        <a:off x="1444407" y="326062"/>
        <a:ext cx="484708" cy="2018007"/>
      </dsp:txXfrm>
    </dsp:sp>
    <dsp:sp modelId="{03041C27-72F5-428C-88ED-01552DA6CFF3}">
      <dsp:nvSpPr>
        <dsp:cNvPr id="0" name=""/>
        <dsp:cNvSpPr/>
      </dsp:nvSpPr>
      <dsp:spPr>
        <a:xfrm>
          <a:off x="0" y="158602"/>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A2D015-9B2F-495B-A785-D2C4C170CD93}">
      <dsp:nvSpPr>
        <dsp:cNvPr id="0" name=""/>
        <dsp:cNvSpPr/>
      </dsp:nvSpPr>
      <dsp:spPr>
        <a:xfrm rot="3516988">
          <a:off x="342349" y="1976197"/>
          <a:ext cx="484708" cy="164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65000"/>
                </a:schemeClr>
              </a:solidFill>
            </a:rPr>
            <a:t>Begin Design</a:t>
          </a:r>
          <a:endParaRPr lang="en-US" sz="1600" kern="1200" dirty="0">
            <a:solidFill>
              <a:schemeClr val="bg1">
                <a:lumMod val="65000"/>
              </a:schemeClr>
            </a:solidFill>
          </a:endParaRPr>
        </a:p>
      </dsp:txBody>
      <dsp:txXfrm>
        <a:off x="342349" y="1976197"/>
        <a:ext cx="484708" cy="1644145"/>
      </dsp:txXfrm>
    </dsp:sp>
    <dsp:sp modelId="{95855E8B-772C-4D48-AE1B-E71284F25720}">
      <dsp:nvSpPr>
        <dsp:cNvPr id="0" name=""/>
        <dsp:cNvSpPr/>
      </dsp:nvSpPr>
      <dsp:spPr>
        <a:xfrm>
          <a:off x="142588" y="30700"/>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1ADC3C-CE3E-4787-91F5-C1D20ABD276F}">
      <dsp:nvSpPr>
        <dsp:cNvPr id="0" name=""/>
        <dsp:cNvSpPr/>
      </dsp:nvSpPr>
      <dsp:spPr>
        <a:xfrm rot="3516988">
          <a:off x="2271781" y="481196"/>
          <a:ext cx="484708" cy="1839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rPr>
            <a:t>Finalize Frame Design</a:t>
          </a:r>
          <a:endParaRPr lang="en-US" sz="1600" b="0" kern="1200" dirty="0">
            <a:solidFill>
              <a:schemeClr val="bg1"/>
            </a:solidFill>
          </a:endParaRPr>
        </a:p>
      </dsp:txBody>
      <dsp:txXfrm>
        <a:off x="2271781" y="481196"/>
        <a:ext cx="484708" cy="1839289"/>
      </dsp:txXfrm>
    </dsp:sp>
    <dsp:sp modelId="{3A986D9E-9538-4AD2-A648-A3ADDCFC5FCE}">
      <dsp:nvSpPr>
        <dsp:cNvPr id="0" name=""/>
        <dsp:cNvSpPr/>
      </dsp:nvSpPr>
      <dsp:spPr>
        <a:xfrm>
          <a:off x="0" y="0"/>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5005B19-B4F8-4BBE-9188-E35140514999}">
      <dsp:nvSpPr>
        <dsp:cNvPr id="0" name=""/>
        <dsp:cNvSpPr/>
      </dsp:nvSpPr>
      <dsp:spPr>
        <a:xfrm rot="3516988">
          <a:off x="1181952" y="1979041"/>
          <a:ext cx="484708" cy="164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Recruitment  and Fabrication</a:t>
          </a:r>
          <a:endParaRPr lang="en-US" sz="1600" kern="1200" dirty="0">
            <a:solidFill>
              <a:schemeClr val="bg1"/>
            </a:solidFill>
          </a:endParaRPr>
        </a:p>
      </dsp:txBody>
      <dsp:txXfrm>
        <a:off x="1181952" y="1979041"/>
        <a:ext cx="484708" cy="1644145"/>
      </dsp:txXfrm>
    </dsp:sp>
    <dsp:sp modelId="{26474698-39C5-4617-9D3A-7D32155ACDFE}">
      <dsp:nvSpPr>
        <dsp:cNvPr id="0" name=""/>
        <dsp:cNvSpPr/>
      </dsp:nvSpPr>
      <dsp:spPr>
        <a:xfrm>
          <a:off x="0" y="0"/>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00B0C1-7780-4F33-9830-704E67A40034}">
      <dsp:nvSpPr>
        <dsp:cNvPr id="0" name=""/>
        <dsp:cNvSpPr/>
      </dsp:nvSpPr>
      <dsp:spPr>
        <a:xfrm rot="3516988">
          <a:off x="3325300" y="326062"/>
          <a:ext cx="484708" cy="201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ATV &amp; Snowmobile Show</a:t>
          </a:r>
          <a:endParaRPr lang="en-US" sz="1600" kern="1200" dirty="0">
            <a:solidFill>
              <a:schemeClr val="bg1"/>
            </a:solidFill>
          </a:endParaRPr>
        </a:p>
      </dsp:txBody>
      <dsp:txXfrm>
        <a:off x="3325300" y="326062"/>
        <a:ext cx="484708" cy="2018007"/>
      </dsp:txXfrm>
    </dsp:sp>
    <dsp:sp modelId="{187DC7F2-4A56-49BF-9592-6E22802E3426}">
      <dsp:nvSpPr>
        <dsp:cNvPr id="0" name=""/>
        <dsp:cNvSpPr/>
      </dsp:nvSpPr>
      <dsp:spPr>
        <a:xfrm>
          <a:off x="0" y="0"/>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A1BFC8-9E8B-4B42-BC4A-2702CB633F52}">
      <dsp:nvSpPr>
        <dsp:cNvPr id="0" name=""/>
        <dsp:cNvSpPr/>
      </dsp:nvSpPr>
      <dsp:spPr>
        <a:xfrm rot="3516988">
          <a:off x="2199840" y="1979041"/>
          <a:ext cx="484708" cy="164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Finish Frame Fabrication</a:t>
          </a:r>
          <a:endParaRPr lang="en-US" sz="1600" kern="1200" dirty="0">
            <a:solidFill>
              <a:schemeClr val="bg1"/>
            </a:solidFill>
          </a:endParaRPr>
        </a:p>
      </dsp:txBody>
      <dsp:txXfrm>
        <a:off x="2199840" y="1979041"/>
        <a:ext cx="484708" cy="1644145"/>
      </dsp:txXfrm>
    </dsp:sp>
    <dsp:sp modelId="{3132E26F-7579-463A-986F-422891491EDA}">
      <dsp:nvSpPr>
        <dsp:cNvPr id="0" name=""/>
        <dsp:cNvSpPr/>
      </dsp:nvSpPr>
      <dsp:spPr>
        <a:xfrm>
          <a:off x="0" y="89873"/>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882F5E-ABCC-4FEE-90D4-253C3BDDB312}">
      <dsp:nvSpPr>
        <dsp:cNvPr id="0" name=""/>
        <dsp:cNvSpPr/>
      </dsp:nvSpPr>
      <dsp:spPr>
        <a:xfrm rot="3516988">
          <a:off x="4343188" y="326062"/>
          <a:ext cx="484708" cy="201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Components Fabrication</a:t>
          </a:r>
          <a:endParaRPr lang="en-US" sz="1600" kern="1200" dirty="0">
            <a:solidFill>
              <a:schemeClr val="bg1"/>
            </a:solidFill>
          </a:endParaRPr>
        </a:p>
      </dsp:txBody>
      <dsp:txXfrm>
        <a:off x="4343188" y="326062"/>
        <a:ext cx="484708" cy="2018007"/>
      </dsp:txXfrm>
    </dsp:sp>
    <dsp:sp modelId="{C0ECED35-3EEB-4953-9752-2A920F05831F}">
      <dsp:nvSpPr>
        <dsp:cNvPr id="0" name=""/>
        <dsp:cNvSpPr/>
      </dsp:nvSpPr>
      <dsp:spPr>
        <a:xfrm>
          <a:off x="0" y="0"/>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8B972D-03E9-452A-ADB1-69FD76E61B75}">
      <dsp:nvSpPr>
        <dsp:cNvPr id="0" name=""/>
        <dsp:cNvSpPr/>
      </dsp:nvSpPr>
      <dsp:spPr>
        <a:xfrm rot="3516988">
          <a:off x="3217728" y="1979041"/>
          <a:ext cx="484708" cy="164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Motorcycle </a:t>
          </a:r>
          <a:r>
            <a:rPr lang="en-US" sz="1600" kern="1200" dirty="0" err="1" smtClean="0">
              <a:solidFill>
                <a:schemeClr val="bg1"/>
              </a:solidFill>
            </a:rPr>
            <a:t>Supershow</a:t>
          </a:r>
          <a:endParaRPr lang="en-US" sz="1600" kern="1200" dirty="0">
            <a:solidFill>
              <a:schemeClr val="bg1"/>
            </a:solidFill>
          </a:endParaRPr>
        </a:p>
      </dsp:txBody>
      <dsp:txXfrm>
        <a:off x="3217728" y="1979041"/>
        <a:ext cx="484708" cy="1644145"/>
      </dsp:txXfrm>
    </dsp:sp>
    <dsp:sp modelId="{A750012E-14A4-4A9D-B309-E4EC936FBA8F}">
      <dsp:nvSpPr>
        <dsp:cNvPr id="0" name=""/>
        <dsp:cNvSpPr/>
      </dsp:nvSpPr>
      <dsp:spPr>
        <a:xfrm>
          <a:off x="0" y="89873"/>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C1C402-2425-410B-97D8-F85E7400D930}">
      <dsp:nvSpPr>
        <dsp:cNvPr id="0" name=""/>
        <dsp:cNvSpPr/>
      </dsp:nvSpPr>
      <dsp:spPr>
        <a:xfrm rot="3516988">
          <a:off x="5361076" y="326062"/>
          <a:ext cx="484708" cy="201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Complete </a:t>
          </a:r>
        </a:p>
        <a:p>
          <a:pPr lvl="0" algn="ctr" defTabSz="711200">
            <a:lnSpc>
              <a:spcPct val="90000"/>
            </a:lnSpc>
            <a:spcBef>
              <a:spcPct val="0"/>
            </a:spcBef>
            <a:spcAft>
              <a:spcPct val="35000"/>
            </a:spcAft>
          </a:pPr>
          <a:r>
            <a:rPr lang="en-US" sz="1600" kern="1200" dirty="0" smtClean="0">
              <a:solidFill>
                <a:schemeClr val="bg1"/>
              </a:solidFill>
            </a:rPr>
            <a:t>Fabrication</a:t>
          </a:r>
          <a:endParaRPr lang="en-US" sz="1600" kern="1200" dirty="0">
            <a:solidFill>
              <a:schemeClr val="bg1"/>
            </a:solidFill>
          </a:endParaRPr>
        </a:p>
      </dsp:txBody>
      <dsp:txXfrm>
        <a:off x="5361076" y="326062"/>
        <a:ext cx="484708" cy="2018007"/>
      </dsp:txXfrm>
    </dsp:sp>
    <dsp:sp modelId="{47E00F3D-DB7D-4C52-AF2D-A8503039D2B9}">
      <dsp:nvSpPr>
        <dsp:cNvPr id="0" name=""/>
        <dsp:cNvSpPr/>
      </dsp:nvSpPr>
      <dsp:spPr>
        <a:xfrm>
          <a:off x="0" y="0"/>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C547D9-FD0D-495A-A747-D097FD130D38}">
      <dsp:nvSpPr>
        <dsp:cNvPr id="0" name=""/>
        <dsp:cNvSpPr/>
      </dsp:nvSpPr>
      <dsp:spPr>
        <a:xfrm rot="3516988">
          <a:off x="4235616" y="1979041"/>
          <a:ext cx="484708" cy="164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Vehicle Testing</a:t>
          </a:r>
          <a:endParaRPr lang="en-US" sz="1600" kern="1200" dirty="0">
            <a:solidFill>
              <a:schemeClr val="bg1"/>
            </a:solidFill>
          </a:endParaRPr>
        </a:p>
      </dsp:txBody>
      <dsp:txXfrm>
        <a:off x="4235616" y="1979041"/>
        <a:ext cx="484708" cy="1644145"/>
      </dsp:txXfrm>
    </dsp:sp>
    <dsp:sp modelId="{1228D0A8-03EC-4288-928E-F9AF6FA8F78E}">
      <dsp:nvSpPr>
        <dsp:cNvPr id="0" name=""/>
        <dsp:cNvSpPr/>
      </dsp:nvSpPr>
      <dsp:spPr>
        <a:xfrm>
          <a:off x="0" y="0"/>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16A58A3-74C4-4855-B0C3-985AE1DBE053}">
      <dsp:nvSpPr>
        <dsp:cNvPr id="0" name=""/>
        <dsp:cNvSpPr/>
      </dsp:nvSpPr>
      <dsp:spPr>
        <a:xfrm rot="3516988">
          <a:off x="6370618" y="326062"/>
          <a:ext cx="484708" cy="201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Driver Training</a:t>
          </a:r>
          <a:endParaRPr lang="en-US" sz="1600" kern="1200" dirty="0">
            <a:solidFill>
              <a:schemeClr val="bg1"/>
            </a:solidFill>
          </a:endParaRPr>
        </a:p>
      </dsp:txBody>
      <dsp:txXfrm>
        <a:off x="6370618" y="326062"/>
        <a:ext cx="484708" cy="2018007"/>
      </dsp:txXfrm>
    </dsp:sp>
    <dsp:sp modelId="{C1C04126-46F8-4E3A-97CC-EED7FC04442C}">
      <dsp:nvSpPr>
        <dsp:cNvPr id="0" name=""/>
        <dsp:cNvSpPr/>
      </dsp:nvSpPr>
      <dsp:spPr>
        <a:xfrm>
          <a:off x="0" y="0"/>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36B8A90-E18E-40E1-9990-A2B5BEEA2FEA}">
      <dsp:nvSpPr>
        <dsp:cNvPr id="0" name=""/>
        <dsp:cNvSpPr/>
      </dsp:nvSpPr>
      <dsp:spPr>
        <a:xfrm rot="5400000">
          <a:off x="6369918" y="1344668"/>
          <a:ext cx="484708" cy="1471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2015 Competition</a:t>
          </a:r>
          <a:endParaRPr lang="en-US" sz="1800" b="1" kern="1200" dirty="0">
            <a:solidFill>
              <a:schemeClr val="bg1"/>
            </a:solidFill>
          </a:endParaRPr>
        </a:p>
      </dsp:txBody>
      <dsp:txXfrm>
        <a:off x="6369918" y="1344668"/>
        <a:ext cx="484708" cy="1471756"/>
      </dsp:txXfrm>
    </dsp:sp>
    <dsp:sp modelId="{58584F73-011C-4773-BF5C-D034479794D7}">
      <dsp:nvSpPr>
        <dsp:cNvPr id="0" name=""/>
        <dsp:cNvSpPr/>
      </dsp:nvSpPr>
      <dsp:spPr>
        <a:xfrm>
          <a:off x="0" y="89873"/>
          <a:ext cx="411036" cy="411036"/>
        </a:xfrm>
        <a:prstGeom prst="homePlat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58CDD-6F0B-4CBB-B8E9-7A23C93BB020}" type="datetimeFigureOut">
              <a:rPr lang="en-US" smtClean="0"/>
              <a:pPr/>
              <a:t>7/23/2014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EB142-6B39-4AE0-90D5-2A239007522C}" type="slidenum">
              <a:rPr lang="en-US" smtClean="0"/>
              <a:pPr/>
              <a:t>‹#›</a:t>
            </a:fld>
            <a:endParaRPr lang="en-US"/>
          </a:p>
        </p:txBody>
      </p:sp>
    </p:spTree>
    <p:extLst>
      <p:ext uri="{BB962C8B-B14F-4D97-AF65-F5344CB8AC3E}">
        <p14:creationId xmlns:p14="http://schemas.microsoft.com/office/powerpoint/2010/main" xmlns="" val="337055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2EB142-6B39-4AE0-90D5-2A239007522C}" type="slidenum">
              <a:rPr lang="en-US" smtClean="0"/>
              <a:pPr/>
              <a:t>1</a:t>
            </a:fld>
            <a:endParaRPr lang="en-US" dirty="0"/>
          </a:p>
        </p:txBody>
      </p:sp>
    </p:spTree>
    <p:extLst>
      <p:ext uri="{BB962C8B-B14F-4D97-AF65-F5344CB8AC3E}">
        <p14:creationId xmlns:p14="http://schemas.microsoft.com/office/powerpoint/2010/main" xmlns="" val="224842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r>
              <a:rPr lang="en-US" dirty="0" smtClean="0"/>
              <a:t>What</a:t>
            </a:r>
            <a:r>
              <a:rPr lang="en-US" baseline="0" dirty="0" smtClean="0"/>
              <a:t> can our sponsors get out </a:t>
            </a:r>
            <a:r>
              <a:rPr lang="en-US" baseline="0" smtClean="0"/>
              <a:t>of supporting us?</a:t>
            </a:r>
            <a:endParaRPr lang="en-US" dirty="0"/>
          </a:p>
        </p:txBody>
      </p:sp>
      <p:sp>
        <p:nvSpPr>
          <p:cNvPr id="4" name="Slide Number Placeholder 3"/>
          <p:cNvSpPr>
            <a:spLocks noGrp="1"/>
          </p:cNvSpPr>
          <p:nvPr>
            <p:ph type="sldNum" sz="quarter" idx="10"/>
          </p:nvPr>
        </p:nvSpPr>
        <p:spPr/>
        <p:txBody>
          <a:bodyPr/>
          <a:lstStyle/>
          <a:p>
            <a:fld id="{7B2EB142-6B39-4AE0-90D5-2A239007522C}" type="slidenum">
              <a:rPr lang="en-US" smtClean="0"/>
              <a:pPr/>
              <a:t>10</a:t>
            </a:fld>
            <a:endParaRPr lang="en-US"/>
          </a:p>
        </p:txBody>
      </p:sp>
    </p:spTree>
    <p:extLst>
      <p:ext uri="{BB962C8B-B14F-4D97-AF65-F5344CB8AC3E}">
        <p14:creationId xmlns:p14="http://schemas.microsoft.com/office/powerpoint/2010/main" xmlns="" val="325112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B2EB142-6B39-4AE0-90D5-2A239007522C}" type="slidenum">
              <a:rPr lang="en-US" smtClean="0"/>
              <a:pPr/>
              <a:t>11</a:t>
            </a:fld>
            <a:endParaRPr lang="en-US"/>
          </a:p>
        </p:txBody>
      </p:sp>
    </p:spTree>
    <p:extLst>
      <p:ext uri="{BB962C8B-B14F-4D97-AF65-F5344CB8AC3E}">
        <p14:creationId xmlns:p14="http://schemas.microsoft.com/office/powerpoint/2010/main" xmlns="" val="341916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B2EB142-6B39-4AE0-90D5-2A239007522C}" type="slidenum">
              <a:rPr lang="en-US" smtClean="0"/>
              <a:pPr/>
              <a:t>2</a:t>
            </a:fld>
            <a:endParaRPr lang="en-US" dirty="0"/>
          </a:p>
        </p:txBody>
      </p:sp>
    </p:spTree>
    <p:extLst>
      <p:ext uri="{BB962C8B-B14F-4D97-AF65-F5344CB8AC3E}">
        <p14:creationId xmlns:p14="http://schemas.microsoft.com/office/powerpoint/2010/main" xmlns="" val="183386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None/>
            </a:pPr>
            <a:r>
              <a:rPr lang="en-US" dirty="0" smtClean="0"/>
              <a:t>We build one car a year. </a:t>
            </a:r>
            <a:endParaRPr lang="en-US" dirty="0"/>
          </a:p>
        </p:txBody>
      </p:sp>
      <p:sp>
        <p:nvSpPr>
          <p:cNvPr id="4" name="Slide Number Placeholder 3"/>
          <p:cNvSpPr>
            <a:spLocks noGrp="1"/>
          </p:cNvSpPr>
          <p:nvPr>
            <p:ph type="sldNum" sz="quarter" idx="10"/>
          </p:nvPr>
        </p:nvSpPr>
        <p:spPr/>
        <p:txBody>
          <a:bodyPr/>
          <a:lstStyle/>
          <a:p>
            <a:fld id="{7B2EB142-6B39-4AE0-90D5-2A239007522C}" type="slidenum">
              <a:rPr lang="en-US" smtClean="0"/>
              <a:pPr/>
              <a:t>3</a:t>
            </a:fld>
            <a:endParaRPr lang="en-US"/>
          </a:p>
        </p:txBody>
      </p:sp>
    </p:spTree>
    <p:extLst>
      <p:ext uri="{BB962C8B-B14F-4D97-AF65-F5344CB8AC3E}">
        <p14:creationId xmlns:p14="http://schemas.microsoft.com/office/powerpoint/2010/main" xmlns="" val="311004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7B2EB142-6B39-4AE0-90D5-2A239007522C}" type="slidenum">
              <a:rPr lang="en-US" smtClean="0"/>
              <a:pPr/>
              <a:t>4</a:t>
            </a:fld>
            <a:endParaRPr lang="en-US"/>
          </a:p>
        </p:txBody>
      </p:sp>
    </p:spTree>
    <p:extLst>
      <p:ext uri="{BB962C8B-B14F-4D97-AF65-F5344CB8AC3E}">
        <p14:creationId xmlns:p14="http://schemas.microsoft.com/office/powerpoint/2010/main" xmlns="" val="93296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Make</a:t>
            </a:r>
            <a:r>
              <a:rPr lang="en-US" baseline="0" dirty="0" smtClean="0"/>
              <a:t> the last picture big and mention sponsorship opportunity on the car</a:t>
            </a:r>
            <a:endParaRPr lang="en-US" dirty="0"/>
          </a:p>
        </p:txBody>
      </p:sp>
      <p:sp>
        <p:nvSpPr>
          <p:cNvPr id="4" name="Slide Number Placeholder 3"/>
          <p:cNvSpPr>
            <a:spLocks noGrp="1"/>
          </p:cNvSpPr>
          <p:nvPr>
            <p:ph type="sldNum" sz="quarter" idx="10"/>
          </p:nvPr>
        </p:nvSpPr>
        <p:spPr/>
        <p:txBody>
          <a:bodyPr/>
          <a:lstStyle/>
          <a:p>
            <a:fld id="{7B2EB142-6B39-4AE0-90D5-2A239007522C}" type="slidenum">
              <a:rPr lang="en-US" smtClean="0"/>
              <a:pPr/>
              <a:t>5</a:t>
            </a:fld>
            <a:endParaRPr lang="en-US"/>
          </a:p>
        </p:txBody>
      </p:sp>
    </p:spTree>
    <p:extLst>
      <p:ext uri="{BB962C8B-B14F-4D97-AF65-F5344CB8AC3E}">
        <p14:creationId xmlns:p14="http://schemas.microsoft.com/office/powerpoint/2010/main" xmlns="" val="365373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2EB142-6B39-4AE0-90D5-2A239007522C}" type="slidenum">
              <a:rPr lang="en-US" smtClean="0"/>
              <a:pPr/>
              <a:t>6</a:t>
            </a:fld>
            <a:endParaRPr lang="en-US"/>
          </a:p>
        </p:txBody>
      </p:sp>
    </p:spTree>
    <p:extLst>
      <p:ext uri="{BB962C8B-B14F-4D97-AF65-F5344CB8AC3E}">
        <p14:creationId xmlns:p14="http://schemas.microsoft.com/office/powerpoint/2010/main" xmlns="" val="87377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Can</a:t>
            </a:r>
            <a:r>
              <a:rPr lang="en-US" baseline="0" dirty="0" smtClean="0"/>
              <a:t> we do an contest in </a:t>
            </a:r>
            <a:r>
              <a:rPr lang="en-US" baseline="0" dirty="0" err="1" smtClean="0"/>
              <a:t>UofT</a:t>
            </a:r>
            <a:r>
              <a:rPr lang="en-US" baseline="0" dirty="0" smtClean="0"/>
              <a:t> for all the Canadian universities?</a:t>
            </a:r>
          </a:p>
          <a:p>
            <a:r>
              <a:rPr lang="en-US" baseline="0" dirty="0" smtClean="0"/>
              <a:t>Update progress on Twitter, FB, etc. for publicity</a:t>
            </a:r>
            <a:endParaRPr lang="en-US" dirty="0"/>
          </a:p>
        </p:txBody>
      </p:sp>
      <p:sp>
        <p:nvSpPr>
          <p:cNvPr id="4" name="Slide Number Placeholder 3"/>
          <p:cNvSpPr>
            <a:spLocks noGrp="1"/>
          </p:cNvSpPr>
          <p:nvPr>
            <p:ph type="sldNum" sz="quarter" idx="10"/>
          </p:nvPr>
        </p:nvSpPr>
        <p:spPr/>
        <p:txBody>
          <a:bodyPr/>
          <a:lstStyle/>
          <a:p>
            <a:fld id="{7B2EB142-6B39-4AE0-90D5-2A239007522C}" type="slidenum">
              <a:rPr lang="en-US" smtClean="0"/>
              <a:pPr/>
              <a:t>7</a:t>
            </a:fld>
            <a:endParaRPr lang="en-US"/>
          </a:p>
        </p:txBody>
      </p:sp>
    </p:spTree>
    <p:extLst>
      <p:ext uri="{BB962C8B-B14F-4D97-AF65-F5344CB8AC3E}">
        <p14:creationId xmlns:p14="http://schemas.microsoft.com/office/powerpoint/2010/main" xmlns="" val="143967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Refine the design</a:t>
            </a:r>
          </a:p>
          <a:p>
            <a:pPr>
              <a:buFont typeface="Arial" pitchFamily="34" charset="0"/>
              <a:buChar char="•"/>
            </a:pPr>
            <a:r>
              <a:rPr lang="en-US" dirty="0" smtClean="0"/>
              <a:t>Exposure for students!!! This is</a:t>
            </a:r>
            <a:r>
              <a:rPr lang="en-US" baseline="0" dirty="0" smtClean="0"/>
              <a:t> what the company care about</a:t>
            </a:r>
          </a:p>
          <a:p>
            <a:pPr>
              <a:buFont typeface="Arial" pitchFamily="34" charset="0"/>
              <a:buChar cha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B2EB142-6B39-4AE0-90D5-2A239007522C}" type="slidenum">
              <a:rPr lang="en-US" smtClean="0"/>
              <a:pPr/>
              <a:t>8</a:t>
            </a:fld>
            <a:endParaRPr lang="en-US"/>
          </a:p>
        </p:txBody>
      </p:sp>
    </p:spTree>
    <p:extLst>
      <p:ext uri="{BB962C8B-B14F-4D97-AF65-F5344CB8AC3E}">
        <p14:creationId xmlns:p14="http://schemas.microsoft.com/office/powerpoint/2010/main" xmlns="" val="4167658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Font typeface="Arial" pitchFamily="34" charset="0"/>
              <a:buNone/>
            </a:pPr>
            <a:r>
              <a:rPr lang="en-US" dirty="0" smtClean="0"/>
              <a:t>Add:</a:t>
            </a:r>
          </a:p>
          <a:p>
            <a:pPr marL="228600" indent="-228600">
              <a:buFont typeface="Arial" pitchFamily="34" charset="0"/>
              <a:buChar char="•"/>
            </a:pPr>
            <a:r>
              <a:rPr lang="en-US" dirty="0" smtClean="0"/>
              <a:t>Exclusive</a:t>
            </a:r>
            <a:r>
              <a:rPr lang="en-US" baseline="0" dirty="0" smtClean="0"/>
              <a:t> n</a:t>
            </a:r>
            <a:r>
              <a:rPr lang="en-US" dirty="0" smtClean="0"/>
              <a:t>ame</a:t>
            </a:r>
            <a:r>
              <a:rPr lang="en-US" baseline="0" dirty="0" smtClean="0"/>
              <a:t> for this year’s car</a:t>
            </a:r>
          </a:p>
          <a:p>
            <a:pPr marL="685800" lvl="1" indent="-228600">
              <a:buFont typeface="Arial" pitchFamily="34" charset="0"/>
              <a:buChar char="•"/>
            </a:pPr>
            <a:r>
              <a:rPr lang="en-US" baseline="0" dirty="0" smtClean="0"/>
              <a:t>Hand-made!</a:t>
            </a:r>
          </a:p>
          <a:p>
            <a:pPr marL="685800" lvl="1" indent="-228600">
              <a:buFont typeface="Arial" pitchFamily="34" charset="0"/>
              <a:buChar char="•"/>
            </a:pPr>
            <a:r>
              <a:rPr lang="en-US" baseline="0" dirty="0" smtClean="0"/>
              <a:t>We’ll give you the car after all the race</a:t>
            </a:r>
          </a:p>
          <a:p>
            <a:pPr marL="685800" lvl="1" indent="-228600">
              <a:buFont typeface="Arial" pitchFamily="34" charset="0"/>
              <a:buChar char="•"/>
            </a:pPr>
            <a:r>
              <a:rPr lang="en-US" baseline="0" dirty="0" smtClean="0"/>
              <a:t>Name/Car Ownership/</a:t>
            </a:r>
            <a:r>
              <a:rPr lang="en-US" baseline="0" dirty="0" err="1" smtClean="0"/>
              <a:t>Colour</a:t>
            </a:r>
            <a:r>
              <a:rPr lang="en-US" baseline="0" dirty="0" smtClean="0"/>
              <a:t>/Advertisement</a:t>
            </a:r>
          </a:p>
          <a:p>
            <a:pPr marL="685800" lvl="1" indent="-228600">
              <a:buFont typeface="Arial" pitchFamily="34" charset="0"/>
              <a:buChar char="•"/>
            </a:pPr>
            <a:r>
              <a:rPr lang="en-US" baseline="0" dirty="0" smtClean="0"/>
              <a:t>$20,000</a:t>
            </a:r>
          </a:p>
          <a:p>
            <a:pPr marL="228600" indent="-228600">
              <a:buFont typeface="Arial" pitchFamily="34" charset="0"/>
              <a:buChar char="•"/>
            </a:pPr>
            <a:r>
              <a:rPr lang="en-US" baseline="0" dirty="0" smtClean="0"/>
              <a:t>Name for the club for a year</a:t>
            </a:r>
          </a:p>
          <a:p>
            <a:pPr marL="685800" lvl="1" indent="-228600">
              <a:buFont typeface="Arial" pitchFamily="34" charset="0"/>
              <a:buChar char="•"/>
            </a:pPr>
            <a:r>
              <a:rPr lang="en-US" baseline="0" dirty="0" smtClean="0"/>
              <a:t>$20,000</a:t>
            </a:r>
          </a:p>
          <a:p>
            <a:pPr marL="685800" lvl="1" indent="-228600">
              <a:buFont typeface="Arial" pitchFamily="34" charset="0"/>
              <a:buChar char="•"/>
            </a:pPr>
            <a:endParaRPr lang="en-US" baseline="0" dirty="0" smtClean="0"/>
          </a:p>
          <a:p>
            <a:pPr marL="228600" indent="-228600">
              <a:buFont typeface="Arial" pitchFamily="34" charset="0"/>
              <a:buChar char="•"/>
            </a:pPr>
            <a:endParaRPr lang="en-US" baseline="0" dirty="0" smtClean="0"/>
          </a:p>
          <a:p>
            <a:pPr marL="228600" indent="-22860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B2EB142-6B39-4AE0-90D5-2A239007522C}" type="slidenum">
              <a:rPr lang="en-US" smtClean="0"/>
              <a:pPr/>
              <a:t>9</a:t>
            </a:fld>
            <a:endParaRPr lang="en-US"/>
          </a:p>
        </p:txBody>
      </p:sp>
    </p:spTree>
    <p:extLst>
      <p:ext uri="{BB962C8B-B14F-4D97-AF65-F5344CB8AC3E}">
        <p14:creationId xmlns:p14="http://schemas.microsoft.com/office/powerpoint/2010/main" xmlns="" val="281474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67B480-1D3E-4054-8776-5A605E6B5048}"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308256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67B480-1D3E-4054-8776-5A605E6B5048}"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351503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67B480-1D3E-4054-8776-5A605E6B5048}"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195570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67B480-1D3E-4054-8776-5A605E6B5048}"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229497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67B480-1D3E-4054-8776-5A605E6B5048}"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128735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67B480-1D3E-4054-8776-5A605E6B5048}" type="datetimeFigureOut">
              <a:rPr lang="en-US" smtClean="0"/>
              <a:pPr/>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408710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67B480-1D3E-4054-8776-5A605E6B5048}" type="datetimeFigureOut">
              <a:rPr lang="en-US" smtClean="0"/>
              <a:pPr/>
              <a:t>7/23/2014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352992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67B480-1D3E-4054-8776-5A605E6B5048}" type="datetimeFigureOut">
              <a:rPr lang="en-US" smtClean="0"/>
              <a:pPr/>
              <a:t>7/23/2014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71821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7B480-1D3E-4054-8776-5A605E6B5048}" type="datetimeFigureOut">
              <a:rPr lang="en-US" smtClean="0"/>
              <a:pPr/>
              <a:t>7/23/2014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120566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7B480-1D3E-4054-8776-5A605E6B5048}" type="datetimeFigureOut">
              <a:rPr lang="en-US" smtClean="0"/>
              <a:pPr/>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45792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7B480-1D3E-4054-8776-5A605E6B5048}" type="datetimeFigureOut">
              <a:rPr lang="en-US" smtClean="0"/>
              <a:pPr/>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11217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7B480-1D3E-4054-8776-5A605E6B5048}" type="datetimeFigureOut">
              <a:rPr lang="en-US" smtClean="0"/>
              <a:pPr/>
              <a:t>7/23/2014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C136F-07D2-46AC-8565-19D09A62B485}" type="slidenum">
              <a:rPr lang="en-US" smtClean="0"/>
              <a:pPr/>
              <a:t>‹#›</a:t>
            </a:fld>
            <a:endParaRPr lang="en-US"/>
          </a:p>
        </p:txBody>
      </p:sp>
    </p:spTree>
    <p:extLst>
      <p:ext uri="{BB962C8B-B14F-4D97-AF65-F5344CB8AC3E}">
        <p14:creationId xmlns:p14="http://schemas.microsoft.com/office/powerpoint/2010/main" xmlns="" val="704314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facebook.com/UofTBaja" TargetMode="External"/><Relationship Id="rId7" Type="http://schemas.openxmlformats.org/officeDocument/2006/relationships/hyperlink" Target="http://www.linkedin.com/in/uoftbaja"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twitter.com/UofTBAJATeam" TargetMode="External"/><Relationship Id="rId10" Type="http://schemas.openxmlformats.org/officeDocument/2006/relationships/image" Target="../media/image3.png"/><Relationship Id="rId4" Type="http://schemas.openxmlformats.org/officeDocument/2006/relationships/image" Target="../media/image18.pn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36294" y="0"/>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82399" y="3257550"/>
            <a:ext cx="2193510" cy="2193510"/>
          </a:xfrm>
          <a:prstGeom prst="rect">
            <a:avLst/>
          </a:prstGeom>
        </p:spPr>
      </p:pic>
      <p:sp>
        <p:nvSpPr>
          <p:cNvPr id="2" name="Title 1"/>
          <p:cNvSpPr>
            <a:spLocks noGrp="1"/>
          </p:cNvSpPr>
          <p:nvPr>
            <p:ph type="ctrTitle"/>
          </p:nvPr>
        </p:nvSpPr>
        <p:spPr>
          <a:xfrm>
            <a:off x="2137080" y="2311148"/>
            <a:ext cx="6804296" cy="948454"/>
          </a:xfrm>
        </p:spPr>
        <p:txBody>
          <a:bodyPr>
            <a:normAutofit fontScale="90000"/>
          </a:bodyPr>
          <a:lstStyle/>
          <a:p>
            <a:pPr algn="r"/>
            <a:r>
              <a:rPr lang="en-US" b="1" dirty="0" smtClean="0">
                <a:solidFill>
                  <a:schemeClr val="bg1"/>
                </a:solidFill>
                <a:ea typeface="Verdana" panose="020B0604030504040204" pitchFamily="34" charset="0"/>
                <a:cs typeface="Verdana" panose="020B0604030504040204" pitchFamily="34" charset="0"/>
              </a:rPr>
              <a:t/>
            </a:r>
            <a:br>
              <a:rPr lang="en-US" b="1" dirty="0" smtClean="0">
                <a:solidFill>
                  <a:schemeClr val="bg1"/>
                </a:solidFill>
                <a:ea typeface="Verdana" panose="020B0604030504040204" pitchFamily="34" charset="0"/>
                <a:cs typeface="Verdana" panose="020B0604030504040204" pitchFamily="34" charset="0"/>
              </a:rPr>
            </a:br>
            <a:r>
              <a:rPr lang="en-US" b="1" dirty="0">
                <a:solidFill>
                  <a:schemeClr val="bg1"/>
                </a:solidFill>
                <a:ea typeface="Verdana" panose="020B0604030504040204" pitchFamily="34" charset="0"/>
                <a:cs typeface="Verdana" panose="020B0604030504040204" pitchFamily="34" charset="0"/>
              </a:rPr>
              <a:t/>
            </a:r>
            <a:br>
              <a:rPr lang="en-US" b="1" dirty="0">
                <a:solidFill>
                  <a:schemeClr val="bg1"/>
                </a:solidFill>
                <a:ea typeface="Verdana" panose="020B0604030504040204" pitchFamily="34" charset="0"/>
                <a:cs typeface="Verdana" panose="020B0604030504040204" pitchFamily="34" charset="0"/>
              </a:rPr>
            </a:br>
            <a:r>
              <a:rPr lang="en-US" b="1" dirty="0" smtClean="0">
                <a:solidFill>
                  <a:schemeClr val="bg1"/>
                </a:solidFill>
                <a:ea typeface="Verdana" panose="020B0604030504040204" pitchFamily="34" charset="0"/>
                <a:cs typeface="Verdana" panose="020B0604030504040204" pitchFamily="34" charset="0"/>
              </a:rPr>
              <a:t/>
            </a:r>
            <a:br>
              <a:rPr lang="en-US" b="1" dirty="0" smtClean="0">
                <a:solidFill>
                  <a:schemeClr val="bg1"/>
                </a:solidFill>
                <a:ea typeface="Verdana" panose="020B0604030504040204" pitchFamily="34" charset="0"/>
                <a:cs typeface="Verdana" panose="020B0604030504040204" pitchFamily="34" charset="0"/>
              </a:rPr>
            </a:br>
            <a:r>
              <a:rPr lang="en-US" sz="3300" b="1" dirty="0">
                <a:solidFill>
                  <a:schemeClr val="bg1"/>
                </a:solidFill>
                <a:ea typeface="Verdana" panose="020B0604030504040204" pitchFamily="34" charset="0"/>
                <a:cs typeface="Verdana" panose="020B0604030504040204" pitchFamily="34" charset="0"/>
              </a:rPr>
              <a:t>University of Toronto BAJA </a:t>
            </a:r>
            <a:r>
              <a:rPr lang="en-US" sz="3300" b="1" i="1" dirty="0">
                <a:solidFill>
                  <a:schemeClr val="bg1"/>
                </a:solidFill>
                <a:ea typeface="Verdana" panose="020B0604030504040204" pitchFamily="34" charset="0"/>
                <a:cs typeface="Verdana" panose="020B0604030504040204" pitchFamily="34" charset="0"/>
              </a:rPr>
              <a:t>SAE </a:t>
            </a:r>
            <a:r>
              <a:rPr lang="en-US" sz="3300" b="1" dirty="0">
                <a:solidFill>
                  <a:schemeClr val="bg1"/>
                </a:solidFill>
                <a:ea typeface="Verdana" panose="020B0604030504040204" pitchFamily="34" charset="0"/>
                <a:cs typeface="Verdana" panose="020B0604030504040204" pitchFamily="34" charset="0"/>
              </a:rPr>
              <a:t>Racing Team</a:t>
            </a:r>
            <a:br>
              <a:rPr lang="en-US" sz="3300" b="1" dirty="0">
                <a:solidFill>
                  <a:schemeClr val="bg1"/>
                </a:solidFill>
                <a:ea typeface="Verdana" panose="020B0604030504040204" pitchFamily="34" charset="0"/>
                <a:cs typeface="Verdana" panose="020B0604030504040204" pitchFamily="34" charset="0"/>
              </a:rPr>
            </a:br>
            <a:r>
              <a:rPr lang="en-US" sz="3300" b="1" dirty="0">
                <a:solidFill>
                  <a:schemeClr val="bg1"/>
                </a:solidFill>
                <a:ea typeface="Verdana" panose="020B0604030504040204" pitchFamily="34" charset="0"/>
                <a:cs typeface="Verdana" panose="020B0604030504040204" pitchFamily="34" charset="0"/>
              </a:rPr>
              <a:t/>
            </a:r>
            <a:br>
              <a:rPr lang="en-US" sz="3300" b="1" dirty="0">
                <a:solidFill>
                  <a:schemeClr val="bg1"/>
                </a:solidFill>
                <a:ea typeface="Verdana" panose="020B0604030504040204" pitchFamily="34" charset="0"/>
                <a:cs typeface="Verdana" panose="020B0604030504040204" pitchFamily="34" charset="0"/>
              </a:rPr>
            </a:br>
            <a:r>
              <a:rPr lang="en-US" sz="3300" b="1" dirty="0">
                <a:solidFill>
                  <a:schemeClr val="bg1"/>
                </a:solidFill>
                <a:ea typeface="Verdana" panose="020B0604030504040204" pitchFamily="34" charset="0"/>
                <a:cs typeface="Verdana" panose="020B0604030504040204" pitchFamily="34" charset="0"/>
              </a:rPr>
              <a:t>Sponsorship Package </a:t>
            </a:r>
            <a:br>
              <a:rPr lang="en-US" sz="3300" b="1" dirty="0">
                <a:solidFill>
                  <a:schemeClr val="bg1"/>
                </a:solidFill>
                <a:ea typeface="Verdana" panose="020B0604030504040204" pitchFamily="34" charset="0"/>
                <a:cs typeface="Verdana" panose="020B0604030504040204" pitchFamily="34" charset="0"/>
              </a:rPr>
            </a:br>
            <a:r>
              <a:rPr lang="en-US" sz="3300" b="1" dirty="0" smtClean="0">
                <a:solidFill>
                  <a:schemeClr val="bg1"/>
                </a:solidFill>
                <a:ea typeface="Verdana" panose="020B0604030504040204" pitchFamily="34" charset="0"/>
                <a:cs typeface="Verdana" panose="020B0604030504040204" pitchFamily="34" charset="0"/>
              </a:rPr>
              <a:t>2014-2015</a:t>
            </a:r>
            <a:endParaRPr lang="en-US" sz="2325" b="1" dirty="0">
              <a:solidFill>
                <a:schemeClr val="bg1"/>
              </a:solidFill>
              <a:ea typeface="Verdana" panose="020B0604030504040204" pitchFamily="34" charset="0"/>
              <a:cs typeface="Verdana" panose="020B0604030504040204" pitchFamily="34" charset="0"/>
            </a:endParaRPr>
          </a:p>
        </p:txBody>
      </p:sp>
      <p:pic>
        <p:nvPicPr>
          <p:cNvPr id="1026" name="Picture 2" descr="http://nano.uoftengineering.com/_graphics/faculty_logo_header.gif"/>
          <p:cNvPicPr>
            <a:picLocks noChangeAspect="1" noChangeArrowheads="1"/>
          </p:cNvPicPr>
          <p:nvPr/>
        </p:nvPicPr>
        <p:blipFill>
          <a:blip r:embed="rId4">
            <a:clrChange>
              <a:clrFrom>
                <a:srgbClr val="00204E"/>
              </a:clrFrom>
              <a:clrTo>
                <a:srgbClr val="00204E">
                  <a:alpha val="0"/>
                </a:srgbClr>
              </a:clrTo>
            </a:clrChange>
            <a:extLst>
              <a:ext uri="{28A0092B-C50C-407E-A947-70E740481C1C}">
                <a14:useLocalDpi xmlns:a14="http://schemas.microsoft.com/office/drawing/2010/main" xmlns="" val="0"/>
              </a:ext>
            </a:extLst>
          </a:blip>
          <a:srcRect/>
          <a:stretch>
            <a:fillRect/>
          </a:stretch>
        </p:blipFill>
        <p:spPr bwMode="auto">
          <a:xfrm>
            <a:off x="6187786" y="4322338"/>
            <a:ext cx="2680856" cy="130966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9" name="Straight Connector 18"/>
          <p:cNvCxnSpPr/>
          <p:nvPr/>
        </p:nvCxnSpPr>
        <p:spPr>
          <a:xfrm>
            <a:off x="2149730" y="2192342"/>
            <a:ext cx="6721997" cy="11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77926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1636294" y="0"/>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p:cNvGrpSpPr/>
          <p:nvPr/>
        </p:nvGrpSpPr>
        <p:grpSpPr>
          <a:xfrm>
            <a:off x="6571762" y="2385188"/>
            <a:ext cx="1836684" cy="1135070"/>
            <a:chOff x="5923578" y="3206324"/>
            <a:chExt cx="1836684" cy="1135070"/>
          </a:xfrm>
        </p:grpSpPr>
        <p:sp>
          <p:nvSpPr>
            <p:cNvPr id="25" name="Rounded Rectangle 24"/>
            <p:cNvSpPr/>
            <p:nvPr/>
          </p:nvSpPr>
          <p:spPr>
            <a:xfrm>
              <a:off x="5923578" y="3206324"/>
              <a:ext cx="1836684" cy="1135070"/>
            </a:xfrm>
            <a:prstGeom prst="roundRect">
              <a:avLst/>
            </a:prstGeom>
            <a:solidFill>
              <a:schemeClr val="bg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4" descr="http://howtolearn.me/wp-content/uploads/2014/05/SolidWorks-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2214" y="3286821"/>
              <a:ext cx="1428750" cy="87161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oup 4"/>
          <p:cNvGrpSpPr/>
          <p:nvPr/>
        </p:nvGrpSpPr>
        <p:grpSpPr>
          <a:xfrm>
            <a:off x="2244325" y="4083560"/>
            <a:ext cx="1836684" cy="1135070"/>
            <a:chOff x="2753412" y="4704887"/>
            <a:chExt cx="1836684" cy="1135070"/>
          </a:xfrm>
        </p:grpSpPr>
        <p:sp>
          <p:nvSpPr>
            <p:cNvPr id="26" name="Rounded Rectangle 25"/>
            <p:cNvSpPr/>
            <p:nvPr/>
          </p:nvSpPr>
          <p:spPr>
            <a:xfrm>
              <a:off x="2753412" y="4704887"/>
              <a:ext cx="1836684" cy="1135070"/>
            </a:xfrm>
            <a:prstGeom prst="roundRect">
              <a:avLst/>
            </a:prstGeom>
            <a:solidFill>
              <a:schemeClr val="bg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Sponsor_ESAB&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57379" y="4940237"/>
              <a:ext cx="1428750" cy="66436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 name="Group 6"/>
          <p:cNvGrpSpPr/>
          <p:nvPr/>
        </p:nvGrpSpPr>
        <p:grpSpPr>
          <a:xfrm>
            <a:off x="6610437" y="4164584"/>
            <a:ext cx="1836684" cy="1135070"/>
            <a:chOff x="5942879" y="4704887"/>
            <a:chExt cx="1836684" cy="1135070"/>
          </a:xfrm>
        </p:grpSpPr>
        <p:sp>
          <p:nvSpPr>
            <p:cNvPr id="28" name="Rounded Rectangle 27"/>
            <p:cNvSpPr/>
            <p:nvPr/>
          </p:nvSpPr>
          <p:spPr>
            <a:xfrm>
              <a:off x="5942879" y="4704887"/>
              <a:ext cx="1836684" cy="1135070"/>
            </a:xfrm>
            <a:prstGeom prst="roundRect">
              <a:avLst/>
            </a:prstGeom>
            <a:solidFill>
              <a:schemeClr val="bg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lh3.googleusercontent.com/-6ToL-RjBJPs/UGNzidOTOEI/AAAAAAAAACk/dMK11kO7z_g/s250-no/GPlusBriggs.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20999" b="24723"/>
            <a:stretch/>
          </p:blipFill>
          <p:spPr bwMode="auto">
            <a:xfrm>
              <a:off x="6045308" y="4826398"/>
              <a:ext cx="1643479" cy="89204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4" name="Group 23"/>
          <p:cNvGrpSpPr/>
          <p:nvPr/>
        </p:nvGrpSpPr>
        <p:grpSpPr>
          <a:xfrm>
            <a:off x="2279050" y="2362040"/>
            <a:ext cx="1836684" cy="1135070"/>
            <a:chOff x="2753412" y="3206324"/>
            <a:chExt cx="1836684" cy="1135070"/>
          </a:xfrm>
        </p:grpSpPr>
        <p:sp>
          <p:nvSpPr>
            <p:cNvPr id="34" name="Rounded Rectangle 33"/>
            <p:cNvSpPr/>
            <p:nvPr/>
          </p:nvSpPr>
          <p:spPr>
            <a:xfrm>
              <a:off x="2753412" y="3206324"/>
              <a:ext cx="1836684" cy="1135070"/>
            </a:xfrm>
            <a:prstGeom prst="roundRect">
              <a:avLst/>
            </a:prstGeom>
            <a:solidFill>
              <a:srgbClr val="F8E7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ponsor_ESAB&quot;/"/>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5454" t="10355" r="5082" b="9799"/>
            <a:stretch/>
          </p:blipFill>
          <p:spPr bwMode="auto">
            <a:xfrm>
              <a:off x="2911102" y="3320705"/>
              <a:ext cx="1521303" cy="906308"/>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1" name="Picture 6" descr="https://forms.mie.utoronto.ca/TA2/images/mie_logo2.gif"/>
          <p:cNvPicPr>
            <a:picLocks noChangeAspect="1" noChangeArrowheads="1"/>
          </p:cNvPicPr>
          <p:nvPr/>
        </p:nvPicPr>
        <p:blipFill>
          <a:blip r:embed="rId7">
            <a:extLst>
              <a:ext uri="{BEBA8EAE-BF5A-486C-A8C5-ECC9F3942E4B}">
                <a14:imgProps xmlns:a14="http://schemas.microsoft.com/office/drawing/2010/main" xmlns="">
                  <a14:imgLayer r:embed="rId8">
                    <a14:imgEffect>
                      <a14:sharpenSoften amount="13000"/>
                    </a14:imgEffect>
                  </a14:imgLayer>
                </a14:imgProps>
              </a:ext>
              <a:ext uri="{28A0092B-C50C-407E-A947-70E740481C1C}">
                <a14:useLocalDpi xmlns:a14="http://schemas.microsoft.com/office/drawing/2010/main" xmlns="" val="0"/>
              </a:ext>
            </a:extLst>
          </a:blip>
          <a:srcRect/>
          <a:stretch>
            <a:fillRect/>
          </a:stretch>
        </p:blipFill>
        <p:spPr bwMode="auto">
          <a:xfrm>
            <a:off x="3603604" y="1433255"/>
            <a:ext cx="3743325" cy="723900"/>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32" name="Picture 31"/>
          <p:cNvPicPr>
            <a:picLocks noChangeAspect="1"/>
          </p:cNvPicPr>
          <p:nvPr/>
        </p:nvPicPr>
        <p:blipFill>
          <a:blip r:embed="rId9">
            <a:clrChange>
              <a:clrFrom>
                <a:srgbClr val="000000"/>
              </a:clrFrom>
              <a:clrTo>
                <a:srgbClr val="000000">
                  <a:alpha val="0"/>
                </a:srgbClr>
              </a:clrTo>
            </a:clrChange>
          </a:blip>
          <a:stretch>
            <a:fillRect/>
          </a:stretch>
        </p:blipFill>
        <p:spPr>
          <a:xfrm>
            <a:off x="1636294" y="5132112"/>
            <a:ext cx="7507706" cy="1743803"/>
          </a:xfrm>
          <a:prstGeom prst="rect">
            <a:avLst/>
          </a:prstGeom>
        </p:spPr>
      </p:pic>
      <p:grpSp>
        <p:nvGrpSpPr>
          <p:cNvPr id="12" name="Group 11"/>
          <p:cNvGrpSpPr/>
          <p:nvPr/>
        </p:nvGrpSpPr>
        <p:grpSpPr>
          <a:xfrm>
            <a:off x="4474936" y="3427624"/>
            <a:ext cx="1699721" cy="833404"/>
            <a:chOff x="5942879" y="2099557"/>
            <a:chExt cx="1817383" cy="821667"/>
          </a:xfrm>
        </p:grpSpPr>
        <p:sp>
          <p:nvSpPr>
            <p:cNvPr id="3" name="Rounded Rectangle 2"/>
            <p:cNvSpPr/>
            <p:nvPr/>
          </p:nvSpPr>
          <p:spPr>
            <a:xfrm>
              <a:off x="5942879" y="2099557"/>
              <a:ext cx="1817383" cy="821667"/>
            </a:xfrm>
            <a:prstGeom prst="roundRect">
              <a:avLst/>
            </a:prstGeom>
            <a:solidFill>
              <a:schemeClr val="bg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ponsor_ESAB&quot;/"/>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116783" y="2222456"/>
              <a:ext cx="1428750" cy="57864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3" name="Title 1"/>
          <p:cNvSpPr txBox="1">
            <a:spLocks/>
          </p:cNvSpPr>
          <p:nvPr/>
        </p:nvSpPr>
        <p:spPr>
          <a:xfrm>
            <a:off x="1305427" y="598305"/>
            <a:ext cx="7507705" cy="702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000" b="1" spc="300" dirty="0" smtClean="0">
                <a:solidFill>
                  <a:schemeClr val="bg1"/>
                </a:solidFill>
              </a:rPr>
              <a:t>Current </a:t>
            </a:r>
            <a:r>
              <a:rPr lang="en-US" sz="4000" b="1" spc="300" dirty="0" smtClean="0">
                <a:solidFill>
                  <a:schemeClr val="bg1"/>
                </a:solidFill>
              </a:rPr>
              <a:t>Sponsors</a:t>
            </a:r>
            <a:endParaRPr lang="en-US" sz="4000" b="1" spc="300" dirty="0">
              <a:solidFill>
                <a:schemeClr val="bg1"/>
              </a:solidFill>
            </a:endParaRPr>
          </a:p>
        </p:txBody>
      </p:sp>
      <p:cxnSp>
        <p:nvCxnSpPr>
          <p:cNvPr id="35" name="Straight Connector 34"/>
          <p:cNvCxnSpPr/>
          <p:nvPr/>
        </p:nvCxnSpPr>
        <p:spPr>
          <a:xfrm>
            <a:off x="2203058" y="1211278"/>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60186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1636294" y="0"/>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p:cNvSpPr txBox="1"/>
          <p:nvPr/>
        </p:nvSpPr>
        <p:spPr>
          <a:xfrm>
            <a:off x="2211731" y="1590962"/>
            <a:ext cx="2942146" cy="1231106"/>
          </a:xfrm>
          <a:prstGeom prst="rect">
            <a:avLst/>
          </a:prstGeom>
          <a:noFill/>
        </p:spPr>
        <p:txBody>
          <a:bodyPr wrap="square" rtlCol="0">
            <a:spAutoFit/>
          </a:bodyPr>
          <a:lstStyle/>
          <a:p>
            <a:r>
              <a:rPr lang="en-US" sz="1400" b="1" spc="300" dirty="0" smtClean="0">
                <a:solidFill>
                  <a:schemeClr val="bg1"/>
                </a:solidFill>
                <a:latin typeface="+mj-lt"/>
              </a:rPr>
              <a:t>Address</a:t>
            </a:r>
            <a:endParaRPr lang="en-US" sz="1400" b="1" spc="300" dirty="0">
              <a:solidFill>
                <a:schemeClr val="bg1"/>
              </a:solidFill>
              <a:latin typeface="+mj-lt"/>
            </a:endParaRPr>
          </a:p>
          <a:p>
            <a:r>
              <a:rPr lang="en-US" sz="2000" dirty="0">
                <a:solidFill>
                  <a:schemeClr val="bg1"/>
                </a:solidFill>
                <a:latin typeface="+mj-lt"/>
              </a:rPr>
              <a:t>10 Kings College </a:t>
            </a:r>
            <a:r>
              <a:rPr lang="en-US" sz="2000" dirty="0" smtClean="0">
                <a:solidFill>
                  <a:schemeClr val="bg1"/>
                </a:solidFill>
                <a:latin typeface="+mj-lt"/>
              </a:rPr>
              <a:t>Road</a:t>
            </a:r>
          </a:p>
          <a:p>
            <a:r>
              <a:rPr lang="en-US" sz="2000" dirty="0" smtClean="0">
                <a:solidFill>
                  <a:schemeClr val="bg1"/>
                </a:solidFill>
                <a:latin typeface="+mj-lt"/>
              </a:rPr>
              <a:t>Suite </a:t>
            </a:r>
            <a:r>
              <a:rPr lang="en-US" sz="2000" dirty="0">
                <a:solidFill>
                  <a:schemeClr val="bg1"/>
                </a:solidFill>
                <a:latin typeface="+mj-lt"/>
              </a:rPr>
              <a:t>B540</a:t>
            </a:r>
            <a:br>
              <a:rPr lang="en-US" sz="2000" dirty="0">
                <a:solidFill>
                  <a:schemeClr val="bg1"/>
                </a:solidFill>
                <a:latin typeface="+mj-lt"/>
              </a:rPr>
            </a:br>
            <a:r>
              <a:rPr lang="en-US" sz="2000" dirty="0">
                <a:solidFill>
                  <a:schemeClr val="bg1"/>
                </a:solidFill>
                <a:latin typeface="+mj-lt"/>
              </a:rPr>
              <a:t>M5S 3G4, Toronto, </a:t>
            </a:r>
            <a:r>
              <a:rPr lang="en-US" sz="2000" dirty="0" smtClean="0">
                <a:solidFill>
                  <a:schemeClr val="bg1"/>
                </a:solidFill>
                <a:latin typeface="+mj-lt"/>
              </a:rPr>
              <a:t>Ontario</a:t>
            </a:r>
          </a:p>
        </p:txBody>
      </p:sp>
      <p:sp>
        <p:nvSpPr>
          <p:cNvPr id="4" name="TextBox 3"/>
          <p:cNvSpPr txBox="1"/>
          <p:nvPr/>
        </p:nvSpPr>
        <p:spPr>
          <a:xfrm>
            <a:off x="2211731" y="3816126"/>
            <a:ext cx="3283343" cy="615553"/>
          </a:xfrm>
          <a:prstGeom prst="rect">
            <a:avLst/>
          </a:prstGeom>
          <a:noFill/>
        </p:spPr>
        <p:txBody>
          <a:bodyPr wrap="square" rtlCol="0">
            <a:spAutoFit/>
          </a:bodyPr>
          <a:lstStyle/>
          <a:p>
            <a:r>
              <a:rPr lang="en-US" sz="1400" b="1" spc="300" dirty="0" smtClean="0">
                <a:solidFill>
                  <a:schemeClr val="bg1"/>
                </a:solidFill>
                <a:latin typeface="+mj-lt"/>
              </a:rPr>
              <a:t>Email</a:t>
            </a:r>
            <a:endParaRPr lang="en-US" sz="1400" b="1" spc="300" dirty="0">
              <a:solidFill>
                <a:schemeClr val="bg1"/>
              </a:solidFill>
              <a:latin typeface="+mj-lt"/>
            </a:endParaRPr>
          </a:p>
          <a:p>
            <a:r>
              <a:rPr lang="en-US" sz="2000" dirty="0" smtClean="0">
                <a:solidFill>
                  <a:schemeClr val="bg1"/>
                </a:solidFill>
                <a:latin typeface="+mj-lt"/>
              </a:rPr>
              <a:t>bajateam@utoronto.ca</a:t>
            </a:r>
            <a:endParaRPr lang="en-US" sz="2000" dirty="0">
              <a:solidFill>
                <a:schemeClr val="bg1"/>
              </a:solidFill>
              <a:latin typeface="+mj-lt"/>
            </a:endParaRPr>
          </a:p>
        </p:txBody>
      </p:sp>
      <p:sp>
        <p:nvSpPr>
          <p:cNvPr id="16" name="Title 1"/>
          <p:cNvSpPr txBox="1">
            <a:spLocks/>
          </p:cNvSpPr>
          <p:nvPr/>
        </p:nvSpPr>
        <p:spPr>
          <a:xfrm>
            <a:off x="1305427" y="598305"/>
            <a:ext cx="7507705" cy="702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000" b="1" spc="300" dirty="0" smtClean="0">
                <a:solidFill>
                  <a:schemeClr val="bg1"/>
                </a:solidFill>
              </a:rPr>
              <a:t>Contact Information</a:t>
            </a:r>
            <a:endParaRPr lang="en-US" sz="2000" b="1" spc="300" dirty="0">
              <a:solidFill>
                <a:schemeClr val="bg1"/>
              </a:solidFill>
            </a:endParaRPr>
          </a:p>
        </p:txBody>
      </p:sp>
      <p:cxnSp>
        <p:nvCxnSpPr>
          <p:cNvPr id="17" name="Straight Connector 16"/>
          <p:cNvCxnSpPr/>
          <p:nvPr/>
        </p:nvCxnSpPr>
        <p:spPr>
          <a:xfrm>
            <a:off x="2203058" y="1211278"/>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801608" y="3910263"/>
            <a:ext cx="3342392" cy="1367255"/>
            <a:chOff x="2069708" y="3765557"/>
            <a:chExt cx="3342392" cy="1375563"/>
          </a:xfrm>
        </p:grpSpPr>
        <p:pic>
          <p:nvPicPr>
            <p:cNvPr id="2050" name="Picture 2" descr="http://www.innu-aimun.ca/pages/wp-content/uploads/2014/02/Facebook-Icon.pn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986" r="-418" b="158"/>
            <a:stretch/>
          </p:blipFill>
          <p:spPr bwMode="auto">
            <a:xfrm>
              <a:off x="2073620" y="3766161"/>
              <a:ext cx="376237" cy="38258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574532" y="3765557"/>
              <a:ext cx="2470096" cy="369332"/>
            </a:xfrm>
            <a:prstGeom prst="rect">
              <a:avLst/>
            </a:prstGeom>
            <a:noFill/>
          </p:spPr>
          <p:txBody>
            <a:bodyPr wrap="square" rtlCol="0">
              <a:spAutoFit/>
            </a:bodyPr>
            <a:lstStyle/>
            <a:p>
              <a:r>
                <a:rPr lang="en-US" dirty="0" smtClean="0">
                  <a:solidFill>
                    <a:schemeClr val="bg1"/>
                  </a:solidFill>
                </a:rPr>
                <a:t>facebook.com/</a:t>
              </a:r>
              <a:r>
                <a:rPr lang="en-US" dirty="0" err="1" smtClean="0">
                  <a:solidFill>
                    <a:schemeClr val="bg1"/>
                  </a:solidFill>
                </a:rPr>
                <a:t>UofTBaja</a:t>
              </a:r>
              <a:endParaRPr lang="en-US" dirty="0">
                <a:solidFill>
                  <a:schemeClr val="bg1"/>
                </a:solidFill>
              </a:endParaRPr>
            </a:p>
          </p:txBody>
        </p:sp>
        <p:pic>
          <p:nvPicPr>
            <p:cNvPr id="2052" name="Picture 4" descr="http://paymentmagnates.com/wp-content/uploads/2014/04/twitter-icon.pn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988" t="703" r="3318" b="5848"/>
            <a:stretch/>
          </p:blipFill>
          <p:spPr bwMode="auto">
            <a:xfrm>
              <a:off x="2069708" y="4280599"/>
              <a:ext cx="361950" cy="35718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2569771" y="4291339"/>
              <a:ext cx="2356807" cy="369332"/>
            </a:xfrm>
            <a:prstGeom prst="rect">
              <a:avLst/>
            </a:prstGeom>
            <a:noFill/>
          </p:spPr>
          <p:txBody>
            <a:bodyPr wrap="square" rtlCol="0">
              <a:spAutoFit/>
            </a:bodyPr>
            <a:lstStyle/>
            <a:p>
              <a:r>
                <a:rPr lang="en-US" dirty="0">
                  <a:solidFill>
                    <a:schemeClr val="bg1"/>
                  </a:solidFill>
                </a:rPr>
                <a:t>@</a:t>
              </a:r>
              <a:r>
                <a:rPr lang="en-US" dirty="0" err="1" smtClean="0">
                  <a:solidFill>
                    <a:schemeClr val="bg1"/>
                  </a:solidFill>
                </a:rPr>
                <a:t>UofTBAJATeam</a:t>
              </a:r>
              <a:endParaRPr lang="en-US" dirty="0">
                <a:solidFill>
                  <a:schemeClr val="bg1"/>
                </a:solidFill>
              </a:endParaRPr>
            </a:p>
          </p:txBody>
        </p:sp>
        <p:sp>
          <p:nvSpPr>
            <p:cNvPr id="19" name="TextBox 18"/>
            <p:cNvSpPr txBox="1"/>
            <p:nvPr/>
          </p:nvSpPr>
          <p:spPr>
            <a:xfrm>
              <a:off x="2569771" y="4764924"/>
              <a:ext cx="2842329" cy="369332"/>
            </a:xfrm>
            <a:prstGeom prst="rect">
              <a:avLst/>
            </a:prstGeom>
            <a:noFill/>
          </p:spPr>
          <p:txBody>
            <a:bodyPr wrap="square" rtlCol="0">
              <a:spAutoFit/>
            </a:bodyPr>
            <a:lstStyle/>
            <a:p>
              <a:pPr fontAlgn="base"/>
              <a:r>
                <a:rPr lang="en-US" dirty="0" smtClean="0">
                  <a:solidFill>
                    <a:schemeClr val="bg1"/>
                  </a:solidFill>
                </a:rPr>
                <a:t>ca.linkedin.com/in/</a:t>
              </a:r>
              <a:r>
                <a:rPr lang="en-US" dirty="0" err="1" smtClean="0">
                  <a:solidFill>
                    <a:schemeClr val="bg1"/>
                  </a:solidFill>
                </a:rPr>
                <a:t>uoftbaja</a:t>
              </a:r>
              <a:endParaRPr lang="en-US" dirty="0">
                <a:solidFill>
                  <a:schemeClr val="bg1"/>
                </a:solidFill>
              </a:endParaRPr>
            </a:p>
          </p:txBody>
        </p:sp>
        <p:pic>
          <p:nvPicPr>
            <p:cNvPr id="2054" name="Picture 6" descr="https://lh4.googleusercontent.com/-CepHHHB3l1Y/AAAAAAAAAAI/AAAAAAAABK8/koYj19Etn6I/photo.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4292" t="13872" r="14990" b="14492"/>
            <a:stretch/>
          </p:blipFill>
          <p:spPr bwMode="auto">
            <a:xfrm>
              <a:off x="2078382" y="4769644"/>
              <a:ext cx="366714" cy="37147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1" name="TextBox 20"/>
          <p:cNvSpPr txBox="1"/>
          <p:nvPr/>
        </p:nvSpPr>
        <p:spPr>
          <a:xfrm>
            <a:off x="2215090" y="4655116"/>
            <a:ext cx="2464130" cy="615553"/>
          </a:xfrm>
          <a:prstGeom prst="rect">
            <a:avLst/>
          </a:prstGeom>
          <a:noFill/>
        </p:spPr>
        <p:txBody>
          <a:bodyPr wrap="square" rtlCol="0">
            <a:spAutoFit/>
          </a:bodyPr>
          <a:lstStyle/>
          <a:p>
            <a:r>
              <a:rPr lang="en-US" sz="1400" b="1" spc="300" dirty="0" smtClean="0">
                <a:solidFill>
                  <a:schemeClr val="bg1"/>
                </a:solidFill>
                <a:latin typeface="+mj-lt"/>
              </a:rPr>
              <a:t>Phone</a:t>
            </a:r>
            <a:endParaRPr lang="en-US" sz="1350" b="1" spc="300" dirty="0">
              <a:solidFill>
                <a:schemeClr val="bg1"/>
              </a:solidFill>
              <a:latin typeface="+mj-lt"/>
            </a:endParaRPr>
          </a:p>
          <a:p>
            <a:r>
              <a:rPr lang="en-US" sz="2000" dirty="0" smtClean="0">
                <a:solidFill>
                  <a:schemeClr val="bg1"/>
                </a:solidFill>
                <a:latin typeface="+mj-lt"/>
              </a:rPr>
              <a:t>+1 (647</a:t>
            </a:r>
            <a:r>
              <a:rPr lang="en-US" sz="2000" dirty="0" smtClean="0">
                <a:solidFill>
                  <a:schemeClr val="bg1"/>
                </a:solidFill>
                <a:latin typeface="+mj-lt"/>
              </a:rPr>
              <a:t>) 710-7635</a:t>
            </a:r>
            <a:endParaRPr lang="en-US" sz="2000" dirty="0">
              <a:solidFill>
                <a:schemeClr val="bg1"/>
              </a:solidFill>
              <a:latin typeface="+mj-lt"/>
            </a:endParaRPr>
          </a:p>
        </p:txBody>
      </p:sp>
      <p:sp>
        <p:nvSpPr>
          <p:cNvPr id="22" name="TextBox 21"/>
          <p:cNvSpPr txBox="1"/>
          <p:nvPr/>
        </p:nvSpPr>
        <p:spPr>
          <a:xfrm>
            <a:off x="2203058" y="2960341"/>
            <a:ext cx="2749268" cy="615553"/>
          </a:xfrm>
          <a:prstGeom prst="rect">
            <a:avLst/>
          </a:prstGeom>
          <a:noFill/>
        </p:spPr>
        <p:txBody>
          <a:bodyPr wrap="square" rtlCol="0">
            <a:spAutoFit/>
          </a:bodyPr>
          <a:lstStyle/>
          <a:p>
            <a:r>
              <a:rPr lang="en-US" sz="1400" b="1" spc="300" dirty="0">
                <a:solidFill>
                  <a:schemeClr val="bg1"/>
                </a:solidFill>
                <a:latin typeface="+mj-lt"/>
              </a:rPr>
              <a:t>Website</a:t>
            </a:r>
          </a:p>
          <a:p>
            <a:r>
              <a:rPr lang="en-US" sz="2000" dirty="0" smtClean="0">
                <a:solidFill>
                  <a:schemeClr val="bg1"/>
                </a:solidFill>
                <a:latin typeface="+mj-lt"/>
              </a:rPr>
              <a:t>baja.skule.ca</a:t>
            </a:r>
            <a:endParaRPr lang="en-US" sz="2000" dirty="0">
              <a:solidFill>
                <a:schemeClr val="bg1"/>
              </a:solidFill>
              <a:latin typeface="+mj-lt"/>
            </a:endParaRPr>
          </a:p>
        </p:txBody>
      </p:sp>
      <p:pic>
        <p:nvPicPr>
          <p:cNvPr id="23" name="Picture 2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765201" y="1653403"/>
            <a:ext cx="3026378" cy="2017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p:cNvPicPr>
            <a:picLocks noChangeAspect="1"/>
          </p:cNvPicPr>
          <p:nvPr/>
        </p:nvPicPr>
        <p:blipFill>
          <a:blip r:embed="rId10">
            <a:clrChange>
              <a:clrFrom>
                <a:srgbClr val="000000"/>
              </a:clrFrom>
              <a:clrTo>
                <a:srgbClr val="000000">
                  <a:alpha val="0"/>
                </a:srgbClr>
              </a:clrTo>
            </a:clrChange>
          </a:blip>
          <a:stretch>
            <a:fillRect/>
          </a:stretch>
        </p:blipFill>
        <p:spPr>
          <a:xfrm>
            <a:off x="1636294" y="5132112"/>
            <a:ext cx="7507706" cy="1743803"/>
          </a:xfrm>
          <a:prstGeom prst="rect">
            <a:avLst/>
          </a:prstGeom>
        </p:spPr>
      </p:pic>
    </p:spTree>
    <p:extLst>
      <p:ext uri="{BB962C8B-B14F-4D97-AF65-F5344CB8AC3E}">
        <p14:creationId xmlns:p14="http://schemas.microsoft.com/office/powerpoint/2010/main" xmlns="" val="673026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36294" y="0"/>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xmlns="" val="0"/>
              </a:ext>
            </a:extLst>
          </a:blip>
          <a:stretch>
            <a:fillRect/>
          </a:stretch>
        </p:blipFill>
        <p:spPr>
          <a:xfrm>
            <a:off x="888054" y="89012"/>
            <a:ext cx="8890898" cy="6858000"/>
          </a:xfrm>
          <a:prstGeom prst="rect">
            <a:avLst/>
          </a:prstGeom>
        </p:spPr>
      </p:pic>
    </p:spTree>
    <p:extLst>
      <p:ext uri="{BB962C8B-B14F-4D97-AF65-F5344CB8AC3E}">
        <p14:creationId xmlns:p14="http://schemas.microsoft.com/office/powerpoint/2010/main" xmlns="" val="330295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1636294" y="0"/>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2096522" y="1824635"/>
            <a:ext cx="6806180" cy="3764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1500" dirty="0" smtClean="0">
                <a:solidFill>
                  <a:schemeClr val="bg1"/>
                </a:solidFill>
                <a:latin typeface="Harlow Solid Italic" pitchFamily="82" charset="0"/>
                <a:cs typeface="Vijaya" panose="020B0604020202020204" pitchFamily="34" charset="0"/>
              </a:rPr>
              <a:t>Greetings,</a:t>
            </a:r>
          </a:p>
          <a:p>
            <a:endParaRPr lang="en-US" sz="1500" dirty="0" smtClean="0">
              <a:solidFill>
                <a:schemeClr val="bg1"/>
              </a:solidFill>
              <a:latin typeface="Harlow Solid Italic" pitchFamily="82" charset="0"/>
              <a:cs typeface="Vijaya" panose="020B0604020202020204" pitchFamily="34" charset="0"/>
            </a:endParaRPr>
          </a:p>
          <a:p>
            <a:pPr algn="just"/>
            <a:r>
              <a:rPr lang="en-US" sz="1500" dirty="0" smtClean="0">
                <a:solidFill>
                  <a:schemeClr val="bg1"/>
                </a:solidFill>
                <a:latin typeface="Harlow Solid Italic" pitchFamily="82" charset="0"/>
                <a:cs typeface="Vijaya" panose="020B0604020202020204" pitchFamily="34" charset="0"/>
              </a:rPr>
              <a:t>Since its conception in early 2013, the University of Toronto’s Baja SAE team has set a reputation for building a simple and beautifully designed race buggy. The passion for engineering is one that is shared amongst the founders and new team leaders alike. </a:t>
            </a:r>
          </a:p>
          <a:p>
            <a:pPr algn="just"/>
            <a:endParaRPr lang="en-US" sz="1500" dirty="0" smtClean="0">
              <a:solidFill>
                <a:schemeClr val="bg1"/>
              </a:solidFill>
              <a:latin typeface="Harlow Solid Italic" pitchFamily="82" charset="0"/>
              <a:cs typeface="Vijaya" panose="020B0604020202020204" pitchFamily="34" charset="0"/>
            </a:endParaRPr>
          </a:p>
          <a:p>
            <a:pPr algn="just"/>
            <a:r>
              <a:rPr lang="en-US" sz="1500" dirty="0" smtClean="0">
                <a:solidFill>
                  <a:schemeClr val="bg1"/>
                </a:solidFill>
                <a:latin typeface="Harlow Solid Italic" pitchFamily="82" charset="0"/>
                <a:cs typeface="Vijaya" panose="020B0604020202020204" pitchFamily="34" charset="0"/>
              </a:rPr>
              <a:t>The </a:t>
            </a:r>
            <a:r>
              <a:rPr lang="en-US" sz="1500" dirty="0" err="1" smtClean="0">
                <a:solidFill>
                  <a:schemeClr val="bg1"/>
                </a:solidFill>
                <a:latin typeface="Harlow Solid Italic" pitchFamily="82" charset="0"/>
                <a:cs typeface="Vijaya" panose="020B0604020202020204" pitchFamily="34" charset="0"/>
              </a:rPr>
              <a:t>UofT</a:t>
            </a:r>
            <a:r>
              <a:rPr lang="en-US" sz="1500" dirty="0" smtClean="0">
                <a:solidFill>
                  <a:schemeClr val="bg1"/>
                </a:solidFill>
                <a:latin typeface="Harlow Solid Italic" pitchFamily="82" charset="0"/>
                <a:cs typeface="Vijaya" panose="020B0604020202020204" pitchFamily="34" charset="0"/>
              </a:rPr>
              <a:t> Baja SAE team aims to reflect the world class reputation of the University of Toronto’s engineering program with team management, design, and performance. We are well on our way to achieving such a status with the performance at our first and latest competition in Kansas. We have set a solid footprint—or rather tire print—in the world of the Baja SAE Collegiate Design Series. </a:t>
            </a:r>
          </a:p>
          <a:p>
            <a:pPr algn="just"/>
            <a:endParaRPr lang="en-US" sz="1500" dirty="0" smtClean="0">
              <a:solidFill>
                <a:schemeClr val="bg1"/>
              </a:solidFill>
              <a:latin typeface="Harlow Solid Italic" pitchFamily="82" charset="0"/>
              <a:cs typeface="Vijaya" panose="020B0604020202020204" pitchFamily="34" charset="0"/>
            </a:endParaRPr>
          </a:p>
          <a:p>
            <a:pPr algn="just"/>
            <a:r>
              <a:rPr lang="en-US" sz="1500" dirty="0" smtClean="0">
                <a:solidFill>
                  <a:schemeClr val="bg1"/>
                </a:solidFill>
                <a:latin typeface="Harlow Solid Italic" pitchFamily="82" charset="0"/>
                <a:cs typeface="Vijaya" panose="020B0604020202020204" pitchFamily="34" charset="0"/>
              </a:rPr>
              <a:t>Contributions from companies like yours enable a student-run organization like ours to exist and educate students beyond the classroom.  We wish to thank you for your consideration.</a:t>
            </a:r>
          </a:p>
          <a:p>
            <a:endParaRPr lang="en-US" sz="1500" dirty="0" smtClean="0">
              <a:solidFill>
                <a:schemeClr val="bg1"/>
              </a:solidFill>
              <a:latin typeface="Harlow Solid Italic" pitchFamily="82" charset="0"/>
              <a:cs typeface="Vijaya" panose="020B0604020202020204" pitchFamily="34" charset="0"/>
            </a:endParaRPr>
          </a:p>
          <a:p>
            <a:r>
              <a:rPr lang="en-US" sz="1500" dirty="0" smtClean="0">
                <a:solidFill>
                  <a:schemeClr val="bg1"/>
                </a:solidFill>
                <a:latin typeface="Harlow Solid Italic" pitchFamily="82" charset="0"/>
                <a:cs typeface="Vijaya" panose="020B0604020202020204" pitchFamily="34" charset="0"/>
              </a:rPr>
              <a:t>Yours sincerely, </a:t>
            </a:r>
          </a:p>
          <a:p>
            <a:endParaRPr lang="en-US" sz="1500" dirty="0" smtClean="0">
              <a:solidFill>
                <a:schemeClr val="bg1"/>
              </a:solidFill>
              <a:latin typeface="Harlow Solid Italic" pitchFamily="82" charset="0"/>
              <a:cs typeface="Vijaya" panose="020B0604020202020204" pitchFamily="34" charset="0"/>
            </a:endParaRPr>
          </a:p>
          <a:p>
            <a:r>
              <a:rPr lang="en-US" sz="1500" dirty="0" smtClean="0">
                <a:solidFill>
                  <a:schemeClr val="bg1"/>
                </a:solidFill>
                <a:latin typeface="Harlow Solid Italic" pitchFamily="82" charset="0"/>
                <a:cs typeface="Vijaya" panose="020B0604020202020204" pitchFamily="34" charset="0"/>
              </a:rPr>
              <a:t>Daniel Garza</a:t>
            </a:r>
            <a:endParaRPr lang="en-US" sz="1500" dirty="0">
              <a:solidFill>
                <a:schemeClr val="bg1"/>
              </a:solidFill>
              <a:latin typeface="Harlow Solid Italic" pitchFamily="82" charset="0"/>
              <a:cs typeface="Vijaya" panose="020B0604020202020204" pitchFamily="34" charset="0"/>
            </a:endParaRPr>
          </a:p>
        </p:txBody>
      </p:sp>
      <p:sp>
        <p:nvSpPr>
          <p:cNvPr id="2" name="Title 1"/>
          <p:cNvSpPr>
            <a:spLocks noGrp="1"/>
          </p:cNvSpPr>
          <p:nvPr>
            <p:ph type="ctrTitle"/>
          </p:nvPr>
        </p:nvSpPr>
        <p:spPr>
          <a:xfrm>
            <a:off x="1305427" y="598305"/>
            <a:ext cx="7507705" cy="702845"/>
          </a:xfrm>
        </p:spPr>
        <p:txBody>
          <a:bodyPr>
            <a:noAutofit/>
          </a:bodyPr>
          <a:lstStyle/>
          <a:p>
            <a:pPr algn="r"/>
            <a:r>
              <a:rPr lang="en-US" sz="5400" b="1" dirty="0">
                <a:solidFill>
                  <a:schemeClr val="bg1"/>
                </a:solidFill>
              </a:rPr>
              <a:t> </a:t>
            </a:r>
            <a:r>
              <a:rPr lang="en-US" sz="4000" b="1" spc="300" dirty="0">
                <a:solidFill>
                  <a:schemeClr val="bg1"/>
                </a:solidFill>
              </a:rPr>
              <a:t>Letter </a:t>
            </a:r>
            <a:r>
              <a:rPr lang="en-US" sz="4000" b="1" spc="300" dirty="0" smtClean="0">
                <a:solidFill>
                  <a:schemeClr val="bg1"/>
                </a:solidFill>
              </a:rPr>
              <a:t>From </a:t>
            </a:r>
            <a:r>
              <a:rPr lang="en-US" sz="4000" b="1" spc="300" dirty="0">
                <a:solidFill>
                  <a:schemeClr val="bg1"/>
                </a:solidFill>
              </a:rPr>
              <a:t>the </a:t>
            </a:r>
            <a:r>
              <a:rPr lang="en-US" sz="4000" b="1" spc="300" dirty="0" smtClean="0">
                <a:solidFill>
                  <a:schemeClr val="bg1"/>
                </a:solidFill>
              </a:rPr>
              <a:t>President</a:t>
            </a:r>
            <a:endParaRPr lang="en-US" sz="3000" b="1" spc="300" dirty="0">
              <a:solidFill>
                <a:schemeClr val="bg1"/>
              </a:solidFill>
            </a:endParaRPr>
          </a:p>
        </p:txBody>
      </p:sp>
      <p:cxnSp>
        <p:nvCxnSpPr>
          <p:cNvPr id="6" name="Straight Connector 5"/>
          <p:cNvCxnSpPr/>
          <p:nvPr/>
        </p:nvCxnSpPr>
        <p:spPr>
          <a:xfrm>
            <a:off x="2203058" y="1211278"/>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clrChange>
              <a:clrFrom>
                <a:srgbClr val="000000"/>
              </a:clrFrom>
              <a:clrTo>
                <a:srgbClr val="000000">
                  <a:alpha val="0"/>
                </a:srgbClr>
              </a:clrTo>
            </a:clrChange>
          </a:blip>
          <a:stretch>
            <a:fillRect/>
          </a:stretch>
        </p:blipFill>
        <p:spPr>
          <a:xfrm>
            <a:off x="1636294" y="5132112"/>
            <a:ext cx="7507706" cy="1743803"/>
          </a:xfrm>
          <a:prstGeom prst="rect">
            <a:avLst/>
          </a:prstGeom>
        </p:spPr>
      </p:pic>
    </p:spTree>
    <p:extLst>
      <p:ext uri="{BB962C8B-B14F-4D97-AF65-F5344CB8AC3E}">
        <p14:creationId xmlns:p14="http://schemas.microsoft.com/office/powerpoint/2010/main" xmlns="" val="1885455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1636294" y="0"/>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290" name="Picture 2" descr="https://axman.com/files/images/edu_sae2.jpg"/>
          <p:cNvPicPr>
            <a:picLocks noChangeAspect="1" noChangeArrowheads="1"/>
          </p:cNvPicPr>
          <p:nvPr/>
        </p:nvPicPr>
        <p:blipFill>
          <a:blip r:embed="rId3"/>
          <a:srcRect/>
          <a:stretch>
            <a:fillRect/>
          </a:stretch>
        </p:blipFill>
        <p:spPr bwMode="auto">
          <a:xfrm>
            <a:off x="2373865" y="5743950"/>
            <a:ext cx="2428038" cy="479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itle 1"/>
          <p:cNvSpPr txBox="1">
            <a:spLocks/>
          </p:cNvSpPr>
          <p:nvPr/>
        </p:nvSpPr>
        <p:spPr>
          <a:xfrm>
            <a:off x="1305427" y="598305"/>
            <a:ext cx="7507705" cy="702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5400" b="1" dirty="0" smtClean="0">
                <a:solidFill>
                  <a:schemeClr val="bg1"/>
                </a:solidFill>
              </a:rPr>
              <a:t> </a:t>
            </a:r>
            <a:r>
              <a:rPr lang="en-US" sz="4000" b="1" spc="300" dirty="0" smtClean="0">
                <a:solidFill>
                  <a:schemeClr val="bg1"/>
                </a:solidFill>
              </a:rPr>
              <a:t>About Baja</a:t>
            </a:r>
            <a:endParaRPr lang="en-US" sz="3000" b="1" spc="300" dirty="0">
              <a:solidFill>
                <a:schemeClr val="bg1"/>
              </a:solidFill>
            </a:endParaRPr>
          </a:p>
        </p:txBody>
      </p:sp>
      <p:cxnSp>
        <p:nvCxnSpPr>
          <p:cNvPr id="18" name="Straight Connector 17"/>
          <p:cNvCxnSpPr/>
          <p:nvPr/>
        </p:nvCxnSpPr>
        <p:spPr>
          <a:xfrm>
            <a:off x="2203058" y="1211278"/>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67984" y="1492002"/>
            <a:ext cx="3401454" cy="2267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979271" y="4101861"/>
            <a:ext cx="6667018" cy="1615827"/>
          </a:xfrm>
          <a:prstGeom prst="rect">
            <a:avLst/>
          </a:prstGeom>
          <a:noFill/>
        </p:spPr>
        <p:txBody>
          <a:bodyPr wrap="square" lIns="91440" tIns="91440" bIns="91440" numCol="2" rtlCol="0">
            <a:spAutoFit/>
          </a:bodyPr>
          <a:lstStyle/>
          <a:p>
            <a:r>
              <a:rPr lang="en-US" spc="300" dirty="0" smtClean="0">
                <a:solidFill>
                  <a:schemeClr val="bg1"/>
                </a:solidFill>
                <a:latin typeface="+mj-lt"/>
              </a:rPr>
              <a:t>How</a:t>
            </a:r>
          </a:p>
          <a:p>
            <a:r>
              <a:rPr lang="en-US" sz="1500" dirty="0" smtClean="0">
                <a:solidFill>
                  <a:schemeClr val="bg1"/>
                </a:solidFill>
                <a:latin typeface="+mj-lt"/>
              </a:rPr>
              <a:t>The Society </a:t>
            </a:r>
            <a:r>
              <a:rPr lang="en-US" sz="1500" dirty="0">
                <a:solidFill>
                  <a:schemeClr val="bg1"/>
                </a:solidFill>
                <a:latin typeface="+mj-lt"/>
              </a:rPr>
              <a:t>of </a:t>
            </a:r>
            <a:r>
              <a:rPr lang="en-US" sz="1500" dirty="0" smtClean="0">
                <a:solidFill>
                  <a:schemeClr val="bg1"/>
                </a:solidFill>
                <a:latin typeface="+mj-lt"/>
              </a:rPr>
              <a:t>Automotive Engineers </a:t>
            </a:r>
            <a:r>
              <a:rPr lang="en-US" sz="1500" dirty="0" smtClean="0">
                <a:solidFill>
                  <a:schemeClr val="bg1"/>
                </a:solidFill>
                <a:latin typeface="+mj-lt"/>
              </a:rPr>
              <a:t>(</a:t>
            </a:r>
            <a:r>
              <a:rPr lang="en-US" sz="1500" dirty="0">
                <a:solidFill>
                  <a:schemeClr val="bg1"/>
                </a:solidFill>
                <a:latin typeface="+mj-lt"/>
              </a:rPr>
              <a:t>SAE</a:t>
            </a:r>
            <a:r>
              <a:rPr lang="en-US" sz="1500" dirty="0" smtClean="0">
                <a:solidFill>
                  <a:schemeClr val="bg1"/>
                </a:solidFill>
                <a:latin typeface="+mj-lt"/>
              </a:rPr>
              <a:t>) holds three international competitions each year with teams </a:t>
            </a:r>
            <a:endParaRPr lang="en-US" sz="1500" dirty="0" smtClean="0">
              <a:solidFill>
                <a:schemeClr val="bg1"/>
              </a:solidFill>
              <a:latin typeface="+mj-lt"/>
            </a:endParaRPr>
          </a:p>
          <a:p>
            <a:r>
              <a:rPr lang="en-US" sz="1500" dirty="0" smtClean="0">
                <a:solidFill>
                  <a:schemeClr val="bg1"/>
                </a:solidFill>
                <a:latin typeface="+mj-lt"/>
              </a:rPr>
              <a:t>from </a:t>
            </a:r>
            <a:r>
              <a:rPr lang="en-US" sz="1500" dirty="0" smtClean="0">
                <a:solidFill>
                  <a:schemeClr val="bg1"/>
                </a:solidFill>
                <a:latin typeface="+mj-lt"/>
              </a:rPr>
              <a:t>around the world</a:t>
            </a:r>
            <a:endParaRPr lang="en-US" sz="1500" dirty="0">
              <a:solidFill>
                <a:schemeClr val="bg1"/>
              </a:solidFill>
              <a:latin typeface="+mj-lt"/>
            </a:endParaRPr>
          </a:p>
          <a:p>
            <a:endParaRPr lang="en-US" sz="1500" i="1" dirty="0">
              <a:solidFill>
                <a:schemeClr val="bg1"/>
              </a:solidFill>
              <a:latin typeface="+mj-lt"/>
            </a:endParaRPr>
          </a:p>
          <a:p>
            <a:r>
              <a:rPr lang="en-US" spc="300" dirty="0" smtClean="0">
                <a:solidFill>
                  <a:schemeClr val="bg1"/>
                </a:solidFill>
                <a:latin typeface="+mj-lt"/>
              </a:rPr>
              <a:t>Benefits</a:t>
            </a:r>
            <a:endParaRPr lang="en-US" spc="300" dirty="0" smtClean="0">
              <a:solidFill>
                <a:schemeClr val="bg1"/>
              </a:solidFill>
              <a:latin typeface="+mj-lt"/>
            </a:endParaRPr>
          </a:p>
          <a:p>
            <a:pPr algn="just"/>
            <a:r>
              <a:rPr lang="en-US" sz="1500" dirty="0">
                <a:solidFill>
                  <a:schemeClr val="bg1"/>
                </a:solidFill>
                <a:latin typeface="+mj-lt"/>
              </a:rPr>
              <a:t>E</a:t>
            </a:r>
            <a:r>
              <a:rPr lang="en-US" sz="1500" dirty="0" smtClean="0">
                <a:solidFill>
                  <a:schemeClr val="bg1"/>
                </a:solidFill>
                <a:latin typeface="+mj-lt"/>
              </a:rPr>
              <a:t>ngineering </a:t>
            </a:r>
            <a:r>
              <a:rPr lang="en-US" sz="1500" dirty="0">
                <a:solidFill>
                  <a:schemeClr val="bg1"/>
                </a:solidFill>
                <a:latin typeface="+mj-lt"/>
              </a:rPr>
              <a:t>students </a:t>
            </a:r>
            <a:r>
              <a:rPr lang="en-US" sz="1500" dirty="0" smtClean="0">
                <a:solidFill>
                  <a:schemeClr val="bg1"/>
                </a:solidFill>
                <a:latin typeface="+mj-lt"/>
              </a:rPr>
              <a:t>learn how to tackle a </a:t>
            </a:r>
            <a:r>
              <a:rPr lang="en-US" sz="1500" dirty="0">
                <a:solidFill>
                  <a:schemeClr val="bg1"/>
                </a:solidFill>
                <a:latin typeface="+mj-lt"/>
              </a:rPr>
              <a:t>challenging project </a:t>
            </a:r>
            <a:r>
              <a:rPr lang="en-US" sz="1500" dirty="0" smtClean="0">
                <a:solidFill>
                  <a:schemeClr val="bg1"/>
                </a:solidFill>
                <a:latin typeface="+mj-lt"/>
              </a:rPr>
              <a:t>that </a:t>
            </a:r>
            <a:r>
              <a:rPr lang="en-US" sz="1500" dirty="0">
                <a:solidFill>
                  <a:schemeClr val="bg1"/>
                </a:solidFill>
                <a:latin typeface="+mj-lt"/>
              </a:rPr>
              <a:t>involves planning, designing, building, and </a:t>
            </a:r>
            <a:r>
              <a:rPr lang="en-US" sz="1500" dirty="0" smtClean="0">
                <a:solidFill>
                  <a:schemeClr val="bg1"/>
                </a:solidFill>
                <a:latin typeface="+mj-lt"/>
              </a:rPr>
              <a:t>promoting as a team. </a:t>
            </a:r>
            <a:endParaRPr lang="en-US" sz="1500" dirty="0">
              <a:solidFill>
                <a:schemeClr val="bg1"/>
              </a:solidFill>
              <a:latin typeface="+mj-lt"/>
            </a:endParaRPr>
          </a:p>
        </p:txBody>
      </p:sp>
      <p:sp>
        <p:nvSpPr>
          <p:cNvPr id="7" name="TextBox 6"/>
          <p:cNvSpPr txBox="1"/>
          <p:nvPr/>
        </p:nvSpPr>
        <p:spPr>
          <a:xfrm>
            <a:off x="1953039" y="1447070"/>
            <a:ext cx="2966202" cy="2308324"/>
          </a:xfrm>
          <a:prstGeom prst="rect">
            <a:avLst/>
          </a:prstGeom>
          <a:noFill/>
          <a:effectLst/>
        </p:spPr>
        <p:txBody>
          <a:bodyPr wrap="square" rtlCol="0">
            <a:spAutoFit/>
          </a:bodyPr>
          <a:lstStyle/>
          <a:p>
            <a:r>
              <a:rPr lang="en-US" sz="2400" dirty="0" smtClean="0">
                <a:solidFill>
                  <a:schemeClr val="bg1"/>
                </a:solidFill>
              </a:rPr>
              <a:t>Baja </a:t>
            </a:r>
            <a:r>
              <a:rPr lang="en-US" sz="2400" dirty="0">
                <a:solidFill>
                  <a:schemeClr val="bg1"/>
                </a:solidFill>
              </a:rPr>
              <a:t>SAE </a:t>
            </a:r>
            <a:r>
              <a:rPr lang="en-US" sz="2400" dirty="0" smtClean="0">
                <a:solidFill>
                  <a:schemeClr val="bg1"/>
                </a:solidFill>
              </a:rPr>
              <a:t>is about testing the limits of a student-built all-terrain vehicle in a competitive and exciting environment</a:t>
            </a:r>
            <a:endParaRPr lang="en-US" sz="2400" i="1" dirty="0">
              <a:solidFill>
                <a:schemeClr val="bg1"/>
              </a:solidFill>
            </a:endParaRPr>
          </a:p>
        </p:txBody>
      </p:sp>
      <p:pic>
        <p:nvPicPr>
          <p:cNvPr id="20" name="Picture 19"/>
          <p:cNvPicPr>
            <a:picLocks noChangeAspect="1"/>
          </p:cNvPicPr>
          <p:nvPr/>
        </p:nvPicPr>
        <p:blipFill>
          <a:blip r:embed="rId5">
            <a:clrChange>
              <a:clrFrom>
                <a:srgbClr val="000000"/>
              </a:clrFrom>
              <a:clrTo>
                <a:srgbClr val="000000">
                  <a:alpha val="0"/>
                </a:srgbClr>
              </a:clrTo>
            </a:clrChange>
          </a:blip>
          <a:stretch>
            <a:fillRect/>
          </a:stretch>
        </p:blipFill>
        <p:spPr>
          <a:xfrm>
            <a:off x="1636294" y="5132112"/>
            <a:ext cx="7507706" cy="1743803"/>
          </a:xfrm>
          <a:prstGeom prst="rect">
            <a:avLst/>
          </a:prstGeom>
        </p:spPr>
      </p:pic>
    </p:spTree>
    <p:extLst>
      <p:ext uri="{BB962C8B-B14F-4D97-AF65-F5344CB8AC3E}">
        <p14:creationId xmlns:p14="http://schemas.microsoft.com/office/powerpoint/2010/main" xmlns="" val="1089798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6294" y="0"/>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29458" y="1481793"/>
            <a:ext cx="3289816" cy="1675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2201762" y="1601027"/>
            <a:ext cx="2590157" cy="1323439"/>
          </a:xfrm>
          <a:prstGeom prst="rect">
            <a:avLst/>
          </a:prstGeom>
          <a:noFill/>
        </p:spPr>
        <p:txBody>
          <a:bodyPr wrap="square" rtlCol="0" anchor="ctr">
            <a:spAutoFit/>
          </a:bodyPr>
          <a:lstStyle/>
          <a:p>
            <a:pPr algn="dist"/>
            <a:r>
              <a:rPr lang="en-US" sz="1600" dirty="0" smtClean="0">
                <a:solidFill>
                  <a:schemeClr val="bg1"/>
                </a:solidFill>
                <a:latin typeface="+mj-lt"/>
              </a:rPr>
              <a:t>To </a:t>
            </a:r>
            <a:r>
              <a:rPr lang="en-US" sz="1600" dirty="0">
                <a:solidFill>
                  <a:schemeClr val="bg1"/>
                </a:solidFill>
                <a:latin typeface="+mj-lt"/>
              </a:rPr>
              <a:t>inspire young engineers to develop hands-on, problem solving, and teamwork skills through the building of a competitive off-road </a:t>
            </a:r>
            <a:r>
              <a:rPr lang="en-US" sz="1600" dirty="0" smtClean="0">
                <a:solidFill>
                  <a:schemeClr val="bg1"/>
                </a:solidFill>
                <a:latin typeface="+mj-lt"/>
              </a:rPr>
              <a:t>racer.</a:t>
            </a:r>
            <a:endParaRPr lang="en-US" sz="1600" dirty="0">
              <a:solidFill>
                <a:schemeClr val="bg1"/>
              </a:solidFill>
              <a:latin typeface="+mj-lt"/>
            </a:endParaRPr>
          </a:p>
        </p:txBody>
      </p:sp>
      <p:sp>
        <p:nvSpPr>
          <p:cNvPr id="5" name="TextBox 4"/>
          <p:cNvSpPr txBox="1"/>
          <p:nvPr/>
        </p:nvSpPr>
        <p:spPr>
          <a:xfrm>
            <a:off x="4826670" y="4026100"/>
            <a:ext cx="3533739" cy="1338828"/>
          </a:xfrm>
          <a:prstGeom prst="rect">
            <a:avLst/>
          </a:prstGeom>
          <a:noFill/>
        </p:spPr>
        <p:txBody>
          <a:bodyPr wrap="square" rtlCol="0">
            <a:spAutoFit/>
          </a:bodyPr>
          <a:lstStyle/>
          <a:p>
            <a:pPr marL="457200" lvl="2"/>
            <a:r>
              <a:rPr lang="en-US" sz="1350" dirty="0" smtClean="0">
                <a:solidFill>
                  <a:schemeClr val="bg1"/>
                </a:solidFill>
                <a:latin typeface="+mj-lt"/>
              </a:rPr>
              <a:t>Kansas 2014</a:t>
            </a:r>
          </a:p>
          <a:p>
            <a:pPr marL="742950" lvl="2" indent="-285750">
              <a:buFont typeface="Wingdings" panose="05000000000000000000" pitchFamily="2" charset="2"/>
              <a:buChar char="Ø"/>
            </a:pPr>
            <a:r>
              <a:rPr lang="en-US" sz="1350" b="1" dirty="0" smtClean="0">
                <a:solidFill>
                  <a:schemeClr val="bg1"/>
                </a:solidFill>
                <a:latin typeface="+mj-lt"/>
              </a:rPr>
              <a:t>First</a:t>
            </a:r>
            <a:r>
              <a:rPr lang="en-US" sz="1350" dirty="0" smtClean="0">
                <a:solidFill>
                  <a:schemeClr val="bg1"/>
                </a:solidFill>
                <a:latin typeface="+mj-lt"/>
              </a:rPr>
              <a:t> </a:t>
            </a:r>
            <a:r>
              <a:rPr lang="en-US" sz="1350" dirty="0">
                <a:solidFill>
                  <a:schemeClr val="bg1"/>
                </a:solidFill>
                <a:latin typeface="+mj-lt"/>
              </a:rPr>
              <a:t>In Ontario</a:t>
            </a:r>
          </a:p>
          <a:p>
            <a:pPr marL="742950" lvl="1" indent="-285750">
              <a:buFont typeface="Wingdings" panose="05000000000000000000" pitchFamily="2" charset="2"/>
              <a:buChar char="Ø"/>
            </a:pPr>
            <a:r>
              <a:rPr lang="en-US" sz="1350" dirty="0">
                <a:solidFill>
                  <a:schemeClr val="bg1"/>
                </a:solidFill>
                <a:latin typeface="+mj-lt"/>
              </a:rPr>
              <a:t>48th place endurance</a:t>
            </a:r>
          </a:p>
          <a:p>
            <a:pPr marL="742950" lvl="1" indent="-285750" fontAlgn="base">
              <a:buFont typeface="Wingdings" panose="05000000000000000000" pitchFamily="2" charset="2"/>
              <a:buChar char="Ø"/>
            </a:pPr>
            <a:r>
              <a:rPr lang="en-US" sz="1350" dirty="0">
                <a:solidFill>
                  <a:schemeClr val="bg1"/>
                </a:solidFill>
                <a:latin typeface="+mj-lt"/>
              </a:rPr>
              <a:t>53rd place overall out of 119 teams</a:t>
            </a:r>
          </a:p>
          <a:p>
            <a:pPr marL="742950" lvl="1" indent="-285750" fontAlgn="base">
              <a:buFont typeface="Wingdings" panose="05000000000000000000" pitchFamily="2" charset="2"/>
              <a:buChar char="Ø"/>
            </a:pPr>
            <a:r>
              <a:rPr lang="en-US" sz="1350" dirty="0">
                <a:solidFill>
                  <a:schemeClr val="bg1"/>
                </a:solidFill>
                <a:latin typeface="+mj-lt"/>
              </a:rPr>
              <a:t>55th place acceleration</a:t>
            </a:r>
          </a:p>
          <a:p>
            <a:pPr marL="742950" lvl="1" indent="-285750" fontAlgn="base">
              <a:buFont typeface="Wingdings" panose="05000000000000000000" pitchFamily="2" charset="2"/>
              <a:buChar char="Ø"/>
            </a:pPr>
            <a:r>
              <a:rPr lang="en-US" sz="1350" dirty="0">
                <a:solidFill>
                  <a:schemeClr val="bg1"/>
                </a:solidFill>
                <a:latin typeface="+mj-lt"/>
              </a:rPr>
              <a:t>55th place overall static events</a:t>
            </a:r>
          </a:p>
        </p:txBody>
      </p:sp>
      <p:pic>
        <p:nvPicPr>
          <p:cNvPr id="12" name="Picture 4" descr="F:\Pitsburgh Kansas PICS\Baja day 4\IMG_4664.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118"/>
          <a:stretch/>
        </p:blipFill>
        <p:spPr bwMode="auto">
          <a:xfrm>
            <a:off x="2318804" y="3960961"/>
            <a:ext cx="2334218" cy="1877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7" name="Title 1"/>
          <p:cNvSpPr txBox="1">
            <a:spLocks/>
          </p:cNvSpPr>
          <p:nvPr/>
        </p:nvSpPr>
        <p:spPr>
          <a:xfrm>
            <a:off x="1305427" y="598305"/>
            <a:ext cx="7507705" cy="702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000" b="1" spc="300" dirty="0" smtClean="0">
                <a:solidFill>
                  <a:schemeClr val="bg1"/>
                </a:solidFill>
              </a:rPr>
              <a:t>Our Mission</a:t>
            </a:r>
            <a:endParaRPr lang="en-US" sz="2000" b="1" spc="300" dirty="0">
              <a:solidFill>
                <a:schemeClr val="bg1"/>
              </a:solidFill>
            </a:endParaRPr>
          </a:p>
        </p:txBody>
      </p:sp>
      <p:cxnSp>
        <p:nvCxnSpPr>
          <p:cNvPr id="18" name="Straight Connector 17"/>
          <p:cNvCxnSpPr/>
          <p:nvPr/>
        </p:nvCxnSpPr>
        <p:spPr>
          <a:xfrm>
            <a:off x="2203058" y="1211278"/>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2131246" y="3095087"/>
            <a:ext cx="6730134" cy="702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spc="300" dirty="0" smtClean="0">
                <a:solidFill>
                  <a:schemeClr val="bg1"/>
                </a:solidFill>
              </a:rPr>
              <a:t>Past </a:t>
            </a:r>
            <a:r>
              <a:rPr lang="en-US" sz="4000" b="1" spc="300" dirty="0">
                <a:solidFill>
                  <a:schemeClr val="bg1"/>
                </a:solidFill>
              </a:rPr>
              <a:t>R</a:t>
            </a:r>
            <a:r>
              <a:rPr lang="en-US" sz="4000" b="1" spc="300" dirty="0" smtClean="0">
                <a:solidFill>
                  <a:schemeClr val="bg1"/>
                </a:solidFill>
              </a:rPr>
              <a:t>esults</a:t>
            </a:r>
            <a:endParaRPr lang="en-US" sz="2000" b="1" spc="300" dirty="0">
              <a:solidFill>
                <a:schemeClr val="bg1"/>
              </a:solidFill>
            </a:endParaRPr>
          </a:p>
        </p:txBody>
      </p:sp>
      <p:cxnSp>
        <p:nvCxnSpPr>
          <p:cNvPr id="22" name="Straight Connector 21"/>
          <p:cNvCxnSpPr/>
          <p:nvPr/>
        </p:nvCxnSpPr>
        <p:spPr>
          <a:xfrm>
            <a:off x="2155180" y="3723316"/>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a:clrChange>
              <a:clrFrom>
                <a:srgbClr val="000000"/>
              </a:clrFrom>
              <a:clrTo>
                <a:srgbClr val="000000">
                  <a:alpha val="0"/>
                </a:srgbClr>
              </a:clrTo>
            </a:clrChange>
          </a:blip>
          <a:stretch>
            <a:fillRect/>
          </a:stretch>
        </p:blipFill>
        <p:spPr>
          <a:xfrm>
            <a:off x="1636294" y="5132112"/>
            <a:ext cx="7507706" cy="1743803"/>
          </a:xfrm>
          <a:prstGeom prst="rect">
            <a:avLst/>
          </a:prstGeom>
        </p:spPr>
      </p:pic>
    </p:spTree>
    <p:extLst>
      <p:ext uri="{BB962C8B-B14F-4D97-AF65-F5344CB8AC3E}">
        <p14:creationId xmlns:p14="http://schemas.microsoft.com/office/powerpoint/2010/main" xmlns="" val="10488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636294" y="0"/>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03668" y="2676745"/>
            <a:ext cx="2924380" cy="2164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xmlns="" val="0"/>
              </a:ext>
            </a:extLst>
          </a:blip>
          <a:srcRect l="52467" t="36389" r="24614" b="42777"/>
          <a:stretch/>
        </p:blipFill>
        <p:spPr>
          <a:xfrm>
            <a:off x="6097660" y="4021231"/>
            <a:ext cx="1858066" cy="1287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itle 1"/>
          <p:cNvSpPr>
            <a:spLocks noGrp="1"/>
          </p:cNvSpPr>
          <p:nvPr>
            <p:ph type="ctrTitle"/>
          </p:nvPr>
        </p:nvSpPr>
        <p:spPr>
          <a:xfrm>
            <a:off x="1305427" y="598305"/>
            <a:ext cx="7507705" cy="702845"/>
          </a:xfrm>
        </p:spPr>
        <p:txBody>
          <a:bodyPr>
            <a:noAutofit/>
          </a:bodyPr>
          <a:lstStyle/>
          <a:p>
            <a:pPr algn="r"/>
            <a:r>
              <a:rPr lang="en-US" sz="4000" b="1" spc="300" dirty="0" smtClean="0">
                <a:solidFill>
                  <a:schemeClr val="bg1"/>
                </a:solidFill>
              </a:rPr>
              <a:t>The Car</a:t>
            </a:r>
            <a:endParaRPr lang="en-US" sz="4000" b="1" spc="300" dirty="0">
              <a:solidFill>
                <a:schemeClr val="bg1"/>
              </a:solidFill>
            </a:endParaRPr>
          </a:p>
        </p:txBody>
      </p:sp>
      <p:cxnSp>
        <p:nvCxnSpPr>
          <p:cNvPr id="21" name="Straight Connector 20"/>
          <p:cNvCxnSpPr/>
          <p:nvPr/>
        </p:nvCxnSpPr>
        <p:spPr>
          <a:xfrm>
            <a:off x="2203058" y="1211278"/>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https://fbcdn-sphotos-h-a.akamaihd.net/hphotos-ak-xpf1/v/t34.0-12/10555137_660695197346631_1995931161_n.jpg?oh=6c505cad8dd29cfe5044b5617e177f7b&amp;oe=53C75AD4&amp;__gda__=1405595652_5a8f6fadd77ee29d9da593155dfedd41"/>
          <p:cNvPicPr>
            <a:picLocks noChangeAspect="1" noChangeArrowheads="1"/>
          </p:cNvPicPr>
          <p:nvPr/>
        </p:nvPicPr>
        <p:blipFill rotWithShape="1">
          <a:blip r:embed="rId5">
            <a:extLst>
              <a:ext uri="{28A0092B-C50C-407E-A947-70E740481C1C}">
                <a14:useLocalDpi xmlns:a14="http://schemas.microsoft.com/office/drawing/2010/main" xmlns="" val="0"/>
              </a:ext>
            </a:extLst>
          </a:blip>
          <a:srcRect b="50528"/>
          <a:stretch/>
        </p:blipFill>
        <p:spPr bwMode="auto">
          <a:xfrm>
            <a:off x="6076969" y="1384845"/>
            <a:ext cx="1899449" cy="1364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2176578" y="1498299"/>
            <a:ext cx="3348078" cy="954107"/>
          </a:xfrm>
          <a:prstGeom prst="rect">
            <a:avLst/>
          </a:prstGeom>
          <a:noFill/>
        </p:spPr>
        <p:txBody>
          <a:bodyPr wrap="square" rtlCol="0">
            <a:spAutoFit/>
          </a:bodyPr>
          <a:lstStyle/>
          <a:p>
            <a:r>
              <a:rPr lang="en-US" sz="2400" b="1" spc="300" dirty="0" smtClean="0">
                <a:solidFill>
                  <a:schemeClr val="bg1"/>
                </a:solidFill>
                <a:latin typeface="+mj-lt"/>
              </a:rPr>
              <a:t>Frame</a:t>
            </a:r>
          </a:p>
          <a:p>
            <a:pPr marL="285750" indent="-285750">
              <a:buFont typeface="Wingdings" panose="05000000000000000000" pitchFamily="2" charset="2"/>
              <a:buChar char="Ø"/>
            </a:pPr>
            <a:r>
              <a:rPr lang="en-US" sz="1600" dirty="0" smtClean="0">
                <a:solidFill>
                  <a:schemeClr val="bg1"/>
                </a:solidFill>
                <a:latin typeface="+mj-lt"/>
              </a:rPr>
              <a:t>1025 mild steel </a:t>
            </a:r>
          </a:p>
          <a:p>
            <a:pPr marL="285750" indent="-285750">
              <a:buFont typeface="Wingdings" panose="05000000000000000000" pitchFamily="2" charset="2"/>
              <a:buChar char="Ø"/>
            </a:pPr>
            <a:r>
              <a:rPr lang="en-US" sz="1600" dirty="0" smtClean="0">
                <a:solidFill>
                  <a:schemeClr val="bg1"/>
                </a:solidFill>
                <a:latin typeface="+mj-lt"/>
              </a:rPr>
              <a:t>Inspired by classic race cars</a:t>
            </a:r>
            <a:endParaRPr lang="en-US" sz="1600" dirty="0">
              <a:solidFill>
                <a:schemeClr val="bg1"/>
              </a:solidFill>
              <a:latin typeface="+mj-lt"/>
            </a:endParaRPr>
          </a:p>
        </p:txBody>
      </p:sp>
      <p:sp>
        <p:nvSpPr>
          <p:cNvPr id="3" name="TextBox 2"/>
          <p:cNvSpPr txBox="1"/>
          <p:nvPr/>
        </p:nvSpPr>
        <p:spPr>
          <a:xfrm>
            <a:off x="5162718" y="2908013"/>
            <a:ext cx="3746611" cy="954107"/>
          </a:xfrm>
          <a:prstGeom prst="rect">
            <a:avLst/>
          </a:prstGeom>
          <a:noFill/>
        </p:spPr>
        <p:txBody>
          <a:bodyPr wrap="square" rtlCol="0">
            <a:spAutoFit/>
          </a:bodyPr>
          <a:lstStyle/>
          <a:p>
            <a:r>
              <a:rPr lang="en-US" sz="2400" b="1" spc="300" dirty="0" smtClean="0">
                <a:solidFill>
                  <a:schemeClr val="bg1"/>
                </a:solidFill>
                <a:latin typeface="+mj-lt"/>
              </a:rPr>
              <a:t>Suspension &amp; Steering</a:t>
            </a:r>
          </a:p>
          <a:p>
            <a:pPr marL="285750" indent="-285750">
              <a:buFont typeface="Wingdings" panose="05000000000000000000" pitchFamily="2" charset="2"/>
              <a:buChar char="Ø"/>
            </a:pPr>
            <a:r>
              <a:rPr lang="en-US" sz="1600" dirty="0" smtClean="0">
                <a:solidFill>
                  <a:schemeClr val="bg1"/>
                </a:solidFill>
                <a:latin typeface="+mj-lt"/>
              </a:rPr>
              <a:t>Independent double wishbone front and rear</a:t>
            </a:r>
            <a:endParaRPr lang="en-US" sz="1600" dirty="0">
              <a:solidFill>
                <a:schemeClr val="bg1"/>
              </a:solidFill>
              <a:latin typeface="+mj-lt"/>
            </a:endParaRPr>
          </a:p>
        </p:txBody>
      </p:sp>
      <p:sp>
        <p:nvSpPr>
          <p:cNvPr id="5" name="TextBox 4"/>
          <p:cNvSpPr txBox="1"/>
          <p:nvPr/>
        </p:nvSpPr>
        <p:spPr>
          <a:xfrm>
            <a:off x="2203058" y="5065124"/>
            <a:ext cx="3348078" cy="1015663"/>
          </a:xfrm>
          <a:prstGeom prst="rect">
            <a:avLst/>
          </a:prstGeom>
          <a:noFill/>
        </p:spPr>
        <p:txBody>
          <a:bodyPr wrap="square" rtlCol="0">
            <a:spAutoFit/>
          </a:bodyPr>
          <a:lstStyle/>
          <a:p>
            <a:r>
              <a:rPr lang="en-US" sz="2400" b="1" spc="300" dirty="0" smtClean="0">
                <a:solidFill>
                  <a:schemeClr val="bg1"/>
                </a:solidFill>
                <a:latin typeface="+mj-lt"/>
              </a:rPr>
              <a:t>Powertrain</a:t>
            </a:r>
          </a:p>
          <a:p>
            <a:pPr marL="285750" indent="-285750">
              <a:buFont typeface="Wingdings" panose="05000000000000000000" pitchFamily="2" charset="2"/>
              <a:buChar char="Ø"/>
            </a:pPr>
            <a:r>
              <a:rPr lang="en-US" dirty="0" smtClean="0">
                <a:solidFill>
                  <a:schemeClr val="bg1"/>
                </a:solidFill>
                <a:latin typeface="+mj-lt"/>
              </a:rPr>
              <a:t>300cc Briggs &amp; Stratton engine</a:t>
            </a:r>
          </a:p>
          <a:p>
            <a:pPr marL="285750" indent="-285750">
              <a:buFont typeface="Wingdings" panose="05000000000000000000" pitchFamily="2" charset="2"/>
              <a:buChar char="Ø"/>
            </a:pPr>
            <a:r>
              <a:rPr lang="en-US" dirty="0" smtClean="0">
                <a:solidFill>
                  <a:schemeClr val="bg1"/>
                </a:solidFill>
                <a:latin typeface="+mj-lt"/>
              </a:rPr>
              <a:t>CVT transmission</a:t>
            </a:r>
            <a:endParaRPr lang="en-US" dirty="0">
              <a:solidFill>
                <a:schemeClr val="bg1"/>
              </a:solidFill>
              <a:latin typeface="+mj-lt"/>
            </a:endParaRPr>
          </a:p>
        </p:txBody>
      </p:sp>
      <p:pic>
        <p:nvPicPr>
          <p:cNvPr id="26" name="Picture 25"/>
          <p:cNvPicPr>
            <a:picLocks noChangeAspect="1"/>
          </p:cNvPicPr>
          <p:nvPr/>
        </p:nvPicPr>
        <p:blipFill>
          <a:blip r:embed="rId6">
            <a:clrChange>
              <a:clrFrom>
                <a:srgbClr val="000000"/>
              </a:clrFrom>
              <a:clrTo>
                <a:srgbClr val="000000">
                  <a:alpha val="0"/>
                </a:srgbClr>
              </a:clrTo>
            </a:clrChange>
          </a:blip>
          <a:stretch>
            <a:fillRect/>
          </a:stretch>
        </p:blipFill>
        <p:spPr>
          <a:xfrm>
            <a:off x="1636294" y="5132112"/>
            <a:ext cx="7507706" cy="1743803"/>
          </a:xfrm>
          <a:prstGeom prst="rect">
            <a:avLst/>
          </a:prstGeom>
        </p:spPr>
      </p:pic>
    </p:spTree>
    <p:extLst>
      <p:ext uri="{BB962C8B-B14F-4D97-AF65-F5344CB8AC3E}">
        <p14:creationId xmlns:p14="http://schemas.microsoft.com/office/powerpoint/2010/main" xmlns="" val="549790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6294" y="0"/>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p:cNvSpPr txBox="1"/>
          <p:nvPr/>
        </p:nvSpPr>
        <p:spPr>
          <a:xfrm>
            <a:off x="2203058" y="5130412"/>
            <a:ext cx="2714879" cy="33855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rgbClr val="002D63"/>
                </a:solidFill>
              </a:rPr>
              <a:t>Total expenses: $</a:t>
            </a:r>
            <a:r>
              <a:rPr lang="en-US" sz="1600" b="1" dirty="0" smtClean="0">
                <a:solidFill>
                  <a:srgbClr val="002D63"/>
                </a:solidFill>
              </a:rPr>
              <a:t>12,120 </a:t>
            </a:r>
            <a:endParaRPr lang="en-US" sz="1600" b="1" dirty="0">
              <a:solidFill>
                <a:srgbClr val="002D63"/>
              </a:solidFill>
            </a:endParaRPr>
          </a:p>
        </p:txBody>
      </p:sp>
      <p:sp>
        <p:nvSpPr>
          <p:cNvPr id="18" name="Title 1"/>
          <p:cNvSpPr>
            <a:spLocks noGrp="1"/>
          </p:cNvSpPr>
          <p:nvPr>
            <p:ph type="ctrTitle"/>
          </p:nvPr>
        </p:nvSpPr>
        <p:spPr>
          <a:xfrm>
            <a:off x="1305427" y="598305"/>
            <a:ext cx="7507705" cy="702845"/>
          </a:xfrm>
        </p:spPr>
        <p:txBody>
          <a:bodyPr>
            <a:noAutofit/>
          </a:bodyPr>
          <a:lstStyle/>
          <a:p>
            <a:pPr algn="r"/>
            <a:r>
              <a:rPr lang="en-US" sz="5400" b="1" dirty="0">
                <a:solidFill>
                  <a:schemeClr val="bg1"/>
                </a:solidFill>
              </a:rPr>
              <a:t> </a:t>
            </a:r>
            <a:r>
              <a:rPr lang="en-US" sz="4000" b="1" spc="300" dirty="0" smtClean="0">
                <a:solidFill>
                  <a:schemeClr val="bg1"/>
                </a:solidFill>
              </a:rPr>
              <a:t>2013 - 2014 Budget</a:t>
            </a:r>
            <a:endParaRPr lang="en-US" sz="3000" b="1" spc="300" dirty="0">
              <a:solidFill>
                <a:schemeClr val="bg1"/>
              </a:solidFill>
            </a:endParaRPr>
          </a:p>
        </p:txBody>
      </p:sp>
      <p:cxnSp>
        <p:nvCxnSpPr>
          <p:cNvPr id="19" name="Straight Connector 18"/>
          <p:cNvCxnSpPr/>
          <p:nvPr/>
        </p:nvCxnSpPr>
        <p:spPr>
          <a:xfrm>
            <a:off x="2203058" y="1211278"/>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983695" y="1211278"/>
            <a:ext cx="8812904" cy="4495311"/>
          </a:xfrm>
          <a:prstGeom prst="rect">
            <a:avLst/>
          </a:prstGeom>
        </p:spPr>
      </p:pic>
      <p:pic>
        <p:nvPicPr>
          <p:cNvPr id="11" name="Picture 10"/>
          <p:cNvPicPr>
            <a:picLocks noChangeAspect="1"/>
          </p:cNvPicPr>
          <p:nvPr/>
        </p:nvPicPr>
        <p:blipFill>
          <a:blip r:embed="rId4">
            <a:clrChange>
              <a:clrFrom>
                <a:srgbClr val="000000"/>
              </a:clrFrom>
              <a:clrTo>
                <a:srgbClr val="000000">
                  <a:alpha val="0"/>
                </a:srgbClr>
              </a:clrTo>
            </a:clrChange>
          </a:blip>
          <a:stretch>
            <a:fillRect/>
          </a:stretch>
        </p:blipFill>
        <p:spPr>
          <a:xfrm>
            <a:off x="1636294" y="5132112"/>
            <a:ext cx="7507706" cy="1743803"/>
          </a:xfrm>
          <a:prstGeom prst="rect">
            <a:avLst/>
          </a:prstGeom>
        </p:spPr>
      </p:pic>
    </p:spTree>
    <p:extLst>
      <p:ext uri="{BB962C8B-B14F-4D97-AF65-F5344CB8AC3E}">
        <p14:creationId xmlns:p14="http://schemas.microsoft.com/office/powerpoint/2010/main" xmlns="" val="970297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6294" y="0"/>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itle 1"/>
          <p:cNvSpPr>
            <a:spLocks noGrp="1"/>
          </p:cNvSpPr>
          <p:nvPr>
            <p:ph type="ctrTitle"/>
          </p:nvPr>
        </p:nvSpPr>
        <p:spPr>
          <a:xfrm>
            <a:off x="1305427" y="598305"/>
            <a:ext cx="7507705" cy="702845"/>
          </a:xfrm>
        </p:spPr>
        <p:txBody>
          <a:bodyPr>
            <a:noAutofit/>
          </a:bodyPr>
          <a:lstStyle/>
          <a:p>
            <a:pPr algn="r"/>
            <a:r>
              <a:rPr lang="en-US" sz="5400" b="1" dirty="0">
                <a:solidFill>
                  <a:schemeClr val="bg1"/>
                </a:solidFill>
              </a:rPr>
              <a:t> </a:t>
            </a:r>
            <a:r>
              <a:rPr lang="en-US" sz="4000" b="1" dirty="0" smtClean="0">
                <a:solidFill>
                  <a:schemeClr val="bg1"/>
                </a:solidFill>
              </a:rPr>
              <a:t>Key Events for 2014-2015</a:t>
            </a:r>
            <a:endParaRPr lang="en-US" sz="3000" b="1" dirty="0">
              <a:solidFill>
                <a:schemeClr val="bg1"/>
              </a:solidFill>
            </a:endParaRPr>
          </a:p>
        </p:txBody>
      </p:sp>
      <p:cxnSp>
        <p:nvCxnSpPr>
          <p:cNvPr id="18" name="Straight Connector 17"/>
          <p:cNvCxnSpPr/>
          <p:nvPr/>
        </p:nvCxnSpPr>
        <p:spPr>
          <a:xfrm>
            <a:off x="2203058" y="1211278"/>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extLst/>
          </p:nvPr>
        </p:nvGraphicFramePr>
        <p:xfrm>
          <a:off x="1729946" y="1211279"/>
          <a:ext cx="7348151" cy="4110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a:off x="1716071" y="3298688"/>
            <a:ext cx="73481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553090" y="3039861"/>
            <a:ext cx="414596" cy="261684"/>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rot="19717096">
            <a:off x="2479680" y="2965579"/>
            <a:ext cx="521395" cy="253916"/>
          </a:xfrm>
          <a:prstGeom prst="rect">
            <a:avLst/>
          </a:prstGeom>
          <a:noFill/>
        </p:spPr>
        <p:txBody>
          <a:bodyPr wrap="square" rtlCol="0">
            <a:spAutoFit/>
          </a:bodyPr>
          <a:lstStyle/>
          <a:p>
            <a:r>
              <a:rPr lang="en-US" sz="1050" dirty="0" smtClean="0">
                <a:solidFill>
                  <a:schemeClr val="bg1">
                    <a:lumMod val="65000"/>
                  </a:schemeClr>
                </a:solidFill>
              </a:rPr>
              <a:t>Jun</a:t>
            </a:r>
            <a:endParaRPr lang="en-US" sz="1050" dirty="0">
              <a:solidFill>
                <a:schemeClr val="bg1">
                  <a:lumMod val="65000"/>
                </a:schemeClr>
              </a:solidFill>
            </a:endParaRPr>
          </a:p>
        </p:txBody>
      </p:sp>
      <p:sp>
        <p:nvSpPr>
          <p:cNvPr id="66" name="TextBox 65"/>
          <p:cNvSpPr txBox="1"/>
          <p:nvPr/>
        </p:nvSpPr>
        <p:spPr>
          <a:xfrm rot="19717096">
            <a:off x="2766062" y="3219273"/>
            <a:ext cx="521395" cy="253916"/>
          </a:xfrm>
          <a:prstGeom prst="rect">
            <a:avLst/>
          </a:prstGeom>
          <a:noFill/>
        </p:spPr>
        <p:txBody>
          <a:bodyPr wrap="square" rtlCol="0">
            <a:spAutoFit/>
          </a:bodyPr>
          <a:lstStyle/>
          <a:p>
            <a:r>
              <a:rPr lang="en-US" sz="1050" dirty="0" smtClean="0">
                <a:solidFill>
                  <a:schemeClr val="bg1">
                    <a:lumMod val="65000"/>
                  </a:schemeClr>
                </a:solidFill>
              </a:rPr>
              <a:t>Jul</a:t>
            </a:r>
            <a:endParaRPr lang="en-US" sz="1050" dirty="0">
              <a:solidFill>
                <a:schemeClr val="bg1">
                  <a:lumMod val="65000"/>
                </a:schemeClr>
              </a:solidFill>
            </a:endParaRPr>
          </a:p>
        </p:txBody>
      </p:sp>
      <p:sp>
        <p:nvSpPr>
          <p:cNvPr id="68" name="TextBox 67"/>
          <p:cNvSpPr txBox="1"/>
          <p:nvPr/>
        </p:nvSpPr>
        <p:spPr>
          <a:xfrm rot="19717096">
            <a:off x="4352785" y="2988563"/>
            <a:ext cx="521395" cy="253916"/>
          </a:xfrm>
          <a:prstGeom prst="rect">
            <a:avLst/>
          </a:prstGeom>
          <a:noFill/>
        </p:spPr>
        <p:txBody>
          <a:bodyPr wrap="square" rtlCol="0">
            <a:spAutoFit/>
          </a:bodyPr>
          <a:lstStyle/>
          <a:p>
            <a:r>
              <a:rPr lang="en-US" sz="1050" dirty="0" smtClean="0">
                <a:solidFill>
                  <a:schemeClr val="bg2"/>
                </a:solidFill>
              </a:rPr>
              <a:t>Oct</a:t>
            </a:r>
            <a:endParaRPr lang="en-US" sz="1050" dirty="0">
              <a:solidFill>
                <a:schemeClr val="bg2"/>
              </a:solidFill>
            </a:endParaRPr>
          </a:p>
        </p:txBody>
      </p:sp>
      <p:sp>
        <p:nvSpPr>
          <p:cNvPr id="69" name="TextBox 68"/>
          <p:cNvSpPr txBox="1"/>
          <p:nvPr/>
        </p:nvSpPr>
        <p:spPr>
          <a:xfrm rot="19717096">
            <a:off x="3708445" y="3234956"/>
            <a:ext cx="521395" cy="253916"/>
          </a:xfrm>
          <a:prstGeom prst="rect">
            <a:avLst/>
          </a:prstGeom>
          <a:noFill/>
        </p:spPr>
        <p:txBody>
          <a:bodyPr wrap="square" rtlCol="0">
            <a:spAutoFit/>
          </a:bodyPr>
          <a:lstStyle/>
          <a:p>
            <a:r>
              <a:rPr lang="en-US" sz="1050" dirty="0" smtClean="0">
                <a:solidFill>
                  <a:schemeClr val="bg2"/>
                </a:solidFill>
              </a:rPr>
              <a:t>Sep</a:t>
            </a:r>
            <a:endParaRPr lang="en-US" sz="1050" dirty="0">
              <a:solidFill>
                <a:schemeClr val="bg2"/>
              </a:solidFill>
            </a:endParaRPr>
          </a:p>
        </p:txBody>
      </p:sp>
      <p:sp>
        <p:nvSpPr>
          <p:cNvPr id="70" name="TextBox 69"/>
          <p:cNvSpPr txBox="1"/>
          <p:nvPr/>
        </p:nvSpPr>
        <p:spPr>
          <a:xfrm rot="19717096">
            <a:off x="3364948" y="2995940"/>
            <a:ext cx="521395" cy="253916"/>
          </a:xfrm>
          <a:prstGeom prst="rect">
            <a:avLst/>
          </a:prstGeom>
          <a:noFill/>
        </p:spPr>
        <p:txBody>
          <a:bodyPr wrap="square" rtlCol="0">
            <a:spAutoFit/>
          </a:bodyPr>
          <a:lstStyle/>
          <a:p>
            <a:r>
              <a:rPr lang="en-US" sz="1050" dirty="0" smtClean="0">
                <a:solidFill>
                  <a:schemeClr val="bg2"/>
                </a:solidFill>
              </a:rPr>
              <a:t>Aug</a:t>
            </a:r>
            <a:endParaRPr lang="en-US" sz="1050" dirty="0">
              <a:solidFill>
                <a:schemeClr val="bg2"/>
              </a:solidFill>
            </a:endParaRPr>
          </a:p>
        </p:txBody>
      </p:sp>
      <p:sp>
        <p:nvSpPr>
          <p:cNvPr id="71" name="TextBox 70"/>
          <p:cNvSpPr txBox="1"/>
          <p:nvPr/>
        </p:nvSpPr>
        <p:spPr>
          <a:xfrm rot="19717096">
            <a:off x="5584224" y="3230617"/>
            <a:ext cx="521395" cy="253916"/>
          </a:xfrm>
          <a:prstGeom prst="rect">
            <a:avLst/>
          </a:prstGeom>
          <a:noFill/>
        </p:spPr>
        <p:txBody>
          <a:bodyPr wrap="square" rtlCol="0">
            <a:spAutoFit/>
          </a:bodyPr>
          <a:lstStyle/>
          <a:p>
            <a:r>
              <a:rPr lang="en-US" sz="1050" dirty="0" smtClean="0">
                <a:solidFill>
                  <a:schemeClr val="bg2"/>
                </a:solidFill>
              </a:rPr>
              <a:t>Jan</a:t>
            </a:r>
            <a:endParaRPr lang="en-US" sz="1050" dirty="0">
              <a:solidFill>
                <a:schemeClr val="bg2"/>
              </a:solidFill>
            </a:endParaRPr>
          </a:p>
        </p:txBody>
      </p:sp>
      <p:sp>
        <p:nvSpPr>
          <p:cNvPr id="72" name="TextBox 71"/>
          <p:cNvSpPr txBox="1"/>
          <p:nvPr/>
        </p:nvSpPr>
        <p:spPr>
          <a:xfrm rot="19717096">
            <a:off x="5308055" y="2975132"/>
            <a:ext cx="521395" cy="253916"/>
          </a:xfrm>
          <a:prstGeom prst="rect">
            <a:avLst/>
          </a:prstGeom>
          <a:noFill/>
        </p:spPr>
        <p:txBody>
          <a:bodyPr wrap="square" rtlCol="0">
            <a:spAutoFit/>
          </a:bodyPr>
          <a:lstStyle/>
          <a:p>
            <a:r>
              <a:rPr lang="en-US" sz="1050" dirty="0" smtClean="0">
                <a:solidFill>
                  <a:schemeClr val="bg2"/>
                </a:solidFill>
              </a:rPr>
              <a:t>Dec</a:t>
            </a:r>
            <a:endParaRPr lang="en-US" sz="1050" dirty="0">
              <a:solidFill>
                <a:schemeClr val="bg2"/>
              </a:solidFill>
            </a:endParaRPr>
          </a:p>
        </p:txBody>
      </p:sp>
      <p:sp>
        <p:nvSpPr>
          <p:cNvPr id="73" name="TextBox 72"/>
          <p:cNvSpPr txBox="1"/>
          <p:nvPr/>
        </p:nvSpPr>
        <p:spPr>
          <a:xfrm rot="19717096">
            <a:off x="6235895" y="2984668"/>
            <a:ext cx="521395" cy="253916"/>
          </a:xfrm>
          <a:prstGeom prst="rect">
            <a:avLst/>
          </a:prstGeom>
          <a:noFill/>
        </p:spPr>
        <p:txBody>
          <a:bodyPr wrap="square" rtlCol="0">
            <a:spAutoFit/>
          </a:bodyPr>
          <a:lstStyle/>
          <a:p>
            <a:r>
              <a:rPr lang="en-US" sz="1050" dirty="0" smtClean="0">
                <a:solidFill>
                  <a:schemeClr val="bg2"/>
                </a:solidFill>
              </a:rPr>
              <a:t>Feb</a:t>
            </a:r>
            <a:endParaRPr lang="en-US" sz="1050" dirty="0">
              <a:solidFill>
                <a:schemeClr val="bg2"/>
              </a:solidFill>
            </a:endParaRPr>
          </a:p>
        </p:txBody>
      </p:sp>
      <p:sp>
        <p:nvSpPr>
          <p:cNvPr id="74" name="TextBox 73"/>
          <p:cNvSpPr txBox="1"/>
          <p:nvPr/>
        </p:nvSpPr>
        <p:spPr>
          <a:xfrm rot="19717096">
            <a:off x="6522797" y="3247581"/>
            <a:ext cx="499327" cy="253916"/>
          </a:xfrm>
          <a:prstGeom prst="rect">
            <a:avLst/>
          </a:prstGeom>
          <a:noFill/>
        </p:spPr>
        <p:txBody>
          <a:bodyPr wrap="square" rtlCol="0">
            <a:spAutoFit/>
          </a:bodyPr>
          <a:lstStyle/>
          <a:p>
            <a:r>
              <a:rPr lang="en-US" sz="1050" dirty="0" smtClean="0">
                <a:solidFill>
                  <a:schemeClr val="bg2"/>
                </a:solidFill>
              </a:rPr>
              <a:t>Mar</a:t>
            </a:r>
            <a:endParaRPr lang="en-US" sz="1050" dirty="0">
              <a:solidFill>
                <a:schemeClr val="bg2"/>
              </a:solidFill>
            </a:endParaRPr>
          </a:p>
        </p:txBody>
      </p:sp>
      <p:sp>
        <p:nvSpPr>
          <p:cNvPr id="75" name="TextBox 74"/>
          <p:cNvSpPr txBox="1"/>
          <p:nvPr/>
        </p:nvSpPr>
        <p:spPr>
          <a:xfrm rot="19717096">
            <a:off x="7196975" y="2975133"/>
            <a:ext cx="521395" cy="253916"/>
          </a:xfrm>
          <a:prstGeom prst="rect">
            <a:avLst/>
          </a:prstGeom>
          <a:noFill/>
        </p:spPr>
        <p:txBody>
          <a:bodyPr wrap="square" rtlCol="0">
            <a:spAutoFit/>
          </a:bodyPr>
          <a:lstStyle/>
          <a:p>
            <a:r>
              <a:rPr lang="en-US" sz="1050" dirty="0" smtClean="0">
                <a:solidFill>
                  <a:schemeClr val="bg2"/>
                </a:solidFill>
              </a:rPr>
              <a:t>Apr</a:t>
            </a:r>
            <a:endParaRPr lang="en-US" sz="1050" dirty="0">
              <a:solidFill>
                <a:schemeClr val="bg2"/>
              </a:solidFill>
            </a:endParaRPr>
          </a:p>
        </p:txBody>
      </p:sp>
      <p:sp>
        <p:nvSpPr>
          <p:cNvPr id="77" name="TextBox 76"/>
          <p:cNvSpPr txBox="1"/>
          <p:nvPr/>
        </p:nvSpPr>
        <p:spPr>
          <a:xfrm rot="19717096">
            <a:off x="4638139" y="3241619"/>
            <a:ext cx="521395" cy="253916"/>
          </a:xfrm>
          <a:prstGeom prst="rect">
            <a:avLst/>
          </a:prstGeom>
          <a:noFill/>
        </p:spPr>
        <p:txBody>
          <a:bodyPr wrap="square" rtlCol="0">
            <a:spAutoFit/>
          </a:bodyPr>
          <a:lstStyle/>
          <a:p>
            <a:r>
              <a:rPr lang="en-US" sz="1050" dirty="0" smtClean="0">
                <a:solidFill>
                  <a:schemeClr val="bg2"/>
                </a:solidFill>
              </a:rPr>
              <a:t>Nov</a:t>
            </a:r>
            <a:endParaRPr lang="en-US" sz="1050" dirty="0">
              <a:solidFill>
                <a:schemeClr val="bg2"/>
              </a:solidFill>
            </a:endParaRPr>
          </a:p>
        </p:txBody>
      </p:sp>
      <p:cxnSp>
        <p:nvCxnSpPr>
          <p:cNvPr id="84" name="Straight Connector 83"/>
          <p:cNvCxnSpPr/>
          <p:nvPr/>
        </p:nvCxnSpPr>
        <p:spPr>
          <a:xfrm flipV="1">
            <a:off x="3488425" y="3031972"/>
            <a:ext cx="414596" cy="261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441416" y="3029525"/>
            <a:ext cx="414596" cy="261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5382308" y="3027777"/>
            <a:ext cx="414596" cy="261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332802" y="3031381"/>
            <a:ext cx="414596" cy="261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288290" y="3029965"/>
            <a:ext cx="414596" cy="261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2844552" y="3305872"/>
            <a:ext cx="414596" cy="261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3792742" y="3306463"/>
            <a:ext cx="414596" cy="261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745733" y="3304016"/>
            <a:ext cx="414596" cy="261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5686625" y="3302268"/>
            <a:ext cx="414596" cy="261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637119" y="3305872"/>
            <a:ext cx="414596" cy="261684"/>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7">
            <a:clrChange>
              <a:clrFrom>
                <a:srgbClr val="000000"/>
              </a:clrFrom>
              <a:clrTo>
                <a:srgbClr val="000000">
                  <a:alpha val="0"/>
                </a:srgbClr>
              </a:clrTo>
            </a:clrChange>
          </a:blip>
          <a:stretch>
            <a:fillRect/>
          </a:stretch>
        </p:blipFill>
        <p:spPr>
          <a:xfrm>
            <a:off x="1636294" y="5132112"/>
            <a:ext cx="7507706" cy="1743803"/>
          </a:xfrm>
          <a:prstGeom prst="rect">
            <a:avLst/>
          </a:prstGeom>
        </p:spPr>
      </p:pic>
    </p:spTree>
    <p:extLst>
      <p:ext uri="{BB962C8B-B14F-4D97-AF65-F5344CB8AC3E}">
        <p14:creationId xmlns:p14="http://schemas.microsoft.com/office/powerpoint/2010/main" xmlns="" val="3482254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36294" y="0"/>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Box 13"/>
          <p:cNvSpPr txBox="1"/>
          <p:nvPr/>
        </p:nvSpPr>
        <p:spPr>
          <a:xfrm>
            <a:off x="2131246" y="1264094"/>
            <a:ext cx="6342133" cy="5216813"/>
          </a:xfrm>
          <a:prstGeom prst="rect">
            <a:avLst/>
          </a:prstGeom>
          <a:noFill/>
        </p:spPr>
        <p:txBody>
          <a:bodyPr wrap="square" rtlCol="0">
            <a:spAutoFit/>
          </a:bodyPr>
          <a:lstStyle/>
          <a:p>
            <a:r>
              <a:rPr lang="en-US" sz="1600" spc="300" dirty="0" smtClean="0">
                <a:solidFill>
                  <a:schemeClr val="bg1"/>
                </a:solidFill>
                <a:latin typeface="Aharoni" pitchFamily="2" charset="-79"/>
                <a:cs typeface="Aharoni" pitchFamily="2" charset="-79"/>
              </a:rPr>
              <a:t>Educational </a:t>
            </a:r>
            <a:r>
              <a:rPr lang="en-US" sz="1600" spc="300" dirty="0" smtClean="0">
                <a:solidFill>
                  <a:schemeClr val="bg1"/>
                </a:solidFill>
                <a:latin typeface="Aharoni" pitchFamily="2" charset="-79"/>
                <a:cs typeface="Aharoni" pitchFamily="2" charset="-79"/>
              </a:rPr>
              <a:t>Experience</a:t>
            </a:r>
            <a:endParaRPr lang="en-US" sz="1600" dirty="0" smtClean="0">
              <a:solidFill>
                <a:schemeClr val="bg1"/>
              </a:solidFill>
              <a:latin typeface="+mj-lt"/>
            </a:endParaRPr>
          </a:p>
          <a:p>
            <a:pPr algn="just"/>
            <a:r>
              <a:rPr lang="en-US" sz="1300" dirty="0" smtClean="0">
                <a:solidFill>
                  <a:schemeClr val="bg1"/>
                </a:solidFill>
              </a:rPr>
              <a:t>At </a:t>
            </a:r>
            <a:r>
              <a:rPr lang="en-US" sz="1300" dirty="0" err="1">
                <a:solidFill>
                  <a:schemeClr val="bg1"/>
                </a:solidFill>
              </a:rPr>
              <a:t>UofT</a:t>
            </a:r>
            <a:r>
              <a:rPr lang="en-US" sz="1300" dirty="0">
                <a:solidFill>
                  <a:schemeClr val="bg1"/>
                </a:solidFill>
              </a:rPr>
              <a:t> Baja, we are promising engineering students with the most authentic </a:t>
            </a:r>
            <a:r>
              <a:rPr lang="en-US" sz="1500" b="1" dirty="0" smtClean="0">
                <a:solidFill>
                  <a:schemeClr val="bg1"/>
                </a:solidFill>
              </a:rPr>
              <a:t>H</a:t>
            </a:r>
            <a:r>
              <a:rPr lang="en-US" sz="1500" b="1" dirty="0" smtClean="0">
                <a:solidFill>
                  <a:schemeClr val="bg1"/>
                </a:solidFill>
              </a:rPr>
              <a:t>ands-on </a:t>
            </a:r>
            <a:r>
              <a:rPr lang="en-US" sz="1500" b="1" dirty="0">
                <a:solidFill>
                  <a:schemeClr val="bg1"/>
                </a:solidFill>
              </a:rPr>
              <a:t>L</a:t>
            </a:r>
            <a:r>
              <a:rPr lang="en-US" sz="1500" b="1" dirty="0" smtClean="0">
                <a:solidFill>
                  <a:schemeClr val="bg1"/>
                </a:solidFill>
              </a:rPr>
              <a:t>earning Experience</a:t>
            </a:r>
            <a:r>
              <a:rPr lang="en-US" sz="1300" dirty="0" smtClean="0">
                <a:solidFill>
                  <a:schemeClr val="bg1"/>
                </a:solidFill>
              </a:rPr>
              <a:t>.</a:t>
            </a:r>
            <a:r>
              <a:rPr lang="en-US" sz="1300" dirty="0" smtClean="0">
                <a:solidFill>
                  <a:schemeClr val="bg1"/>
                </a:solidFill>
              </a:rPr>
              <a:t> </a:t>
            </a:r>
            <a:r>
              <a:rPr lang="en-US" sz="1300" dirty="0" smtClean="0">
                <a:solidFill>
                  <a:schemeClr val="bg1"/>
                </a:solidFill>
              </a:rPr>
              <a:t>By </a:t>
            </a:r>
            <a:r>
              <a:rPr lang="en-US" sz="1300" dirty="0">
                <a:solidFill>
                  <a:schemeClr val="bg1"/>
                </a:solidFill>
              </a:rPr>
              <a:t>working with us, </a:t>
            </a:r>
            <a:r>
              <a:rPr lang="en-US" sz="1300" dirty="0" smtClean="0">
                <a:solidFill>
                  <a:schemeClr val="bg1"/>
                </a:solidFill>
              </a:rPr>
              <a:t>you are </a:t>
            </a:r>
            <a:r>
              <a:rPr lang="en-US" sz="1300" dirty="0">
                <a:solidFill>
                  <a:schemeClr val="bg1"/>
                </a:solidFill>
              </a:rPr>
              <a:t>not only granting students the opportunity to </a:t>
            </a:r>
            <a:r>
              <a:rPr lang="en-US" sz="1300" dirty="0" smtClean="0">
                <a:solidFill>
                  <a:schemeClr val="bg1"/>
                </a:solidFill>
              </a:rPr>
              <a:t>learn, </a:t>
            </a:r>
            <a:r>
              <a:rPr lang="en-US" sz="1300" dirty="0">
                <a:solidFill>
                  <a:schemeClr val="bg1"/>
                </a:solidFill>
              </a:rPr>
              <a:t>but </a:t>
            </a:r>
            <a:r>
              <a:rPr lang="en-US" sz="1500" b="1" dirty="0" smtClean="0">
                <a:solidFill>
                  <a:schemeClr val="bg1"/>
                </a:solidFill>
              </a:rPr>
              <a:t>I</a:t>
            </a:r>
            <a:r>
              <a:rPr lang="en-US" sz="1500" b="1" dirty="0" smtClean="0">
                <a:solidFill>
                  <a:schemeClr val="bg1"/>
                </a:solidFill>
              </a:rPr>
              <a:t>nspiring </a:t>
            </a:r>
            <a:r>
              <a:rPr lang="en-US" sz="1300" dirty="0" smtClean="0">
                <a:solidFill>
                  <a:schemeClr val="bg1"/>
                </a:solidFill>
              </a:rPr>
              <a:t>the </a:t>
            </a:r>
            <a:r>
              <a:rPr lang="en-US" sz="1300" dirty="0">
                <a:solidFill>
                  <a:schemeClr val="bg1"/>
                </a:solidFill>
              </a:rPr>
              <a:t>next generation of engineers.</a:t>
            </a:r>
          </a:p>
          <a:p>
            <a:endParaRPr lang="en-US" sz="1500" dirty="0">
              <a:solidFill>
                <a:schemeClr val="bg1"/>
              </a:solidFill>
              <a:latin typeface="+mj-lt"/>
            </a:endParaRPr>
          </a:p>
          <a:p>
            <a:r>
              <a:rPr lang="en-US" sz="1600" spc="300" dirty="0" smtClean="0">
                <a:solidFill>
                  <a:schemeClr val="bg1"/>
                </a:solidFill>
                <a:latin typeface="Aharoni" pitchFamily="2" charset="-79"/>
                <a:cs typeface="Aharoni" pitchFamily="2" charset="-79"/>
              </a:rPr>
              <a:t>Fast </a:t>
            </a:r>
            <a:r>
              <a:rPr lang="en-US" sz="1600" spc="300" dirty="0" smtClean="0">
                <a:solidFill>
                  <a:schemeClr val="bg1"/>
                </a:solidFill>
                <a:latin typeface="Aharoni" pitchFamily="2" charset="-79"/>
                <a:cs typeface="Aharoni" pitchFamily="2" charset="-79"/>
              </a:rPr>
              <a:t>G</a:t>
            </a:r>
            <a:r>
              <a:rPr lang="en-US" sz="1600" spc="300" dirty="0" smtClean="0">
                <a:solidFill>
                  <a:schemeClr val="bg1"/>
                </a:solidFill>
                <a:latin typeface="Aharoni" pitchFamily="2" charset="-79"/>
                <a:cs typeface="Aharoni" pitchFamily="2" charset="-79"/>
              </a:rPr>
              <a:t>rowing</a:t>
            </a:r>
            <a:endParaRPr lang="en-US" sz="1600" dirty="0">
              <a:solidFill>
                <a:schemeClr val="bg1"/>
              </a:solidFill>
              <a:latin typeface="+mj-lt"/>
            </a:endParaRPr>
          </a:p>
          <a:p>
            <a:pPr algn="just"/>
            <a:r>
              <a:rPr lang="en-US" sz="1300" dirty="0">
                <a:solidFill>
                  <a:schemeClr val="bg1"/>
                </a:solidFill>
              </a:rPr>
              <a:t>As the new comer of Baja SAE Completion, we ranked </a:t>
            </a:r>
            <a:r>
              <a:rPr lang="en-US" sz="1500" b="1" dirty="0" smtClean="0">
                <a:solidFill>
                  <a:schemeClr val="bg1"/>
                </a:solidFill>
              </a:rPr>
              <a:t>1</a:t>
            </a:r>
            <a:r>
              <a:rPr lang="en-US" sz="1500" b="1" baseline="30000" dirty="0" smtClean="0">
                <a:solidFill>
                  <a:schemeClr val="bg1"/>
                </a:solidFill>
              </a:rPr>
              <a:t>st</a:t>
            </a:r>
            <a:r>
              <a:rPr lang="en-US" sz="1500" b="1" dirty="0" smtClean="0">
                <a:solidFill>
                  <a:schemeClr val="bg1"/>
                </a:solidFill>
              </a:rPr>
              <a:t> in </a:t>
            </a:r>
            <a:r>
              <a:rPr lang="en-US" sz="1500" b="1" dirty="0">
                <a:solidFill>
                  <a:schemeClr val="bg1"/>
                </a:solidFill>
              </a:rPr>
              <a:t>Ontario</a:t>
            </a:r>
            <a:r>
              <a:rPr lang="en-US" sz="1300" dirty="0">
                <a:solidFill>
                  <a:schemeClr val="bg1"/>
                </a:solidFill>
              </a:rPr>
              <a:t>. Overall, we finished 53</a:t>
            </a:r>
            <a:r>
              <a:rPr lang="en-US" sz="1300" baseline="30000" dirty="0">
                <a:solidFill>
                  <a:schemeClr val="bg1"/>
                </a:solidFill>
              </a:rPr>
              <a:t>rd</a:t>
            </a:r>
            <a:r>
              <a:rPr lang="en-US" sz="1300" dirty="0">
                <a:solidFill>
                  <a:schemeClr val="bg1"/>
                </a:solidFill>
              </a:rPr>
              <a:t> out of 119 teams, </a:t>
            </a:r>
            <a:r>
              <a:rPr lang="en-US" sz="1300" dirty="0" smtClean="0">
                <a:solidFill>
                  <a:schemeClr val="bg1"/>
                </a:solidFill>
              </a:rPr>
              <a:t>surpassing </a:t>
            </a:r>
            <a:r>
              <a:rPr lang="en-US" sz="1300" dirty="0">
                <a:solidFill>
                  <a:schemeClr val="bg1"/>
                </a:solidFill>
              </a:rPr>
              <a:t>other well established teams. With our experience and your support, we are aiming to compete against the </a:t>
            </a:r>
            <a:r>
              <a:rPr lang="en-US" sz="1500" b="1" dirty="0">
                <a:solidFill>
                  <a:schemeClr val="bg1"/>
                </a:solidFill>
              </a:rPr>
              <a:t>T</a:t>
            </a:r>
            <a:r>
              <a:rPr lang="en-US" sz="1500" b="1" dirty="0" smtClean="0">
                <a:solidFill>
                  <a:schemeClr val="bg1"/>
                </a:solidFill>
              </a:rPr>
              <a:t>op </a:t>
            </a:r>
            <a:r>
              <a:rPr lang="en-US" sz="1500" b="1" dirty="0" smtClean="0">
                <a:solidFill>
                  <a:schemeClr val="bg1"/>
                </a:solidFill>
              </a:rPr>
              <a:t>20 </a:t>
            </a:r>
            <a:r>
              <a:rPr lang="en-US" sz="1500" b="1" dirty="0">
                <a:solidFill>
                  <a:schemeClr val="bg1"/>
                </a:solidFill>
              </a:rPr>
              <a:t>T</a:t>
            </a:r>
            <a:r>
              <a:rPr lang="en-US" sz="1500" b="1" dirty="0" smtClean="0">
                <a:solidFill>
                  <a:schemeClr val="bg1"/>
                </a:solidFill>
              </a:rPr>
              <a:t>eams</a:t>
            </a:r>
            <a:r>
              <a:rPr lang="en-US" sz="1300" dirty="0">
                <a:solidFill>
                  <a:schemeClr val="bg1"/>
                </a:solidFill>
              </a:rPr>
              <a:t>. </a:t>
            </a:r>
          </a:p>
          <a:p>
            <a:endParaRPr lang="en-US" sz="1500" dirty="0">
              <a:solidFill>
                <a:schemeClr val="bg1"/>
              </a:solidFill>
              <a:latin typeface="+mj-lt"/>
            </a:endParaRPr>
          </a:p>
          <a:p>
            <a:r>
              <a:rPr lang="en-US" sz="1600" spc="300" dirty="0" smtClean="0">
                <a:solidFill>
                  <a:schemeClr val="bg1"/>
                </a:solidFill>
                <a:latin typeface="Aharoni" pitchFamily="2" charset="-79"/>
                <a:cs typeface="Aharoni" pitchFamily="2" charset="-79"/>
              </a:rPr>
              <a:t>Publicity</a:t>
            </a:r>
            <a:endParaRPr lang="en-US" sz="1600" dirty="0">
              <a:solidFill>
                <a:schemeClr val="bg1"/>
              </a:solidFill>
              <a:latin typeface="+mj-lt"/>
            </a:endParaRPr>
          </a:p>
          <a:p>
            <a:r>
              <a:rPr lang="en-US" sz="1300" dirty="0" smtClean="0">
                <a:solidFill>
                  <a:schemeClr val="bg1"/>
                </a:solidFill>
              </a:rPr>
              <a:t>Our team plans on attending two world-class trade shows over the course of the 2014-2015 season: </a:t>
            </a:r>
          </a:p>
          <a:p>
            <a:pPr marL="171450" indent="-171450">
              <a:buFont typeface="Wingdings" panose="05000000000000000000" pitchFamily="2" charset="2"/>
              <a:buChar char="ü"/>
            </a:pPr>
            <a:r>
              <a:rPr lang="en-US" sz="1300" dirty="0" smtClean="0">
                <a:solidFill>
                  <a:schemeClr val="bg1"/>
                </a:solidFill>
              </a:rPr>
              <a:t>Hosting events for </a:t>
            </a:r>
            <a:r>
              <a:rPr lang="en-US" sz="1300" dirty="0" smtClean="0">
                <a:solidFill>
                  <a:schemeClr val="bg1"/>
                </a:solidFill>
              </a:rPr>
              <a:t>the student body: frosh week, club fair events.</a:t>
            </a:r>
            <a:endParaRPr lang="en-US" sz="1300" dirty="0" smtClean="0">
              <a:solidFill>
                <a:schemeClr val="bg1"/>
              </a:solidFill>
            </a:endParaRPr>
          </a:p>
          <a:p>
            <a:pPr marL="171450" indent="-171450">
              <a:buFont typeface="Wingdings" panose="05000000000000000000" pitchFamily="2" charset="2"/>
              <a:buChar char="ü"/>
            </a:pPr>
            <a:r>
              <a:rPr lang="en-US" sz="1300" dirty="0" smtClean="0">
                <a:solidFill>
                  <a:schemeClr val="bg1"/>
                </a:solidFill>
              </a:rPr>
              <a:t>Toronto International ATV and Snowmobile </a:t>
            </a:r>
            <a:r>
              <a:rPr lang="en-US" sz="1300" dirty="0" smtClean="0">
                <a:solidFill>
                  <a:schemeClr val="bg1"/>
                </a:solidFill>
              </a:rPr>
              <a:t>Show.</a:t>
            </a:r>
            <a:endParaRPr lang="en-US" sz="1300" dirty="0" smtClean="0">
              <a:solidFill>
                <a:schemeClr val="bg1"/>
              </a:solidFill>
            </a:endParaRPr>
          </a:p>
          <a:p>
            <a:pPr marL="171450" indent="-171450">
              <a:buFont typeface="Wingdings" panose="05000000000000000000" pitchFamily="2" charset="2"/>
              <a:buChar char="ü"/>
            </a:pPr>
            <a:r>
              <a:rPr lang="en-US" sz="1300" dirty="0" smtClean="0">
                <a:solidFill>
                  <a:schemeClr val="bg1"/>
                </a:solidFill>
              </a:rPr>
              <a:t>North American International Motorcycle </a:t>
            </a:r>
            <a:r>
              <a:rPr lang="en-US" sz="1300" dirty="0" err="1" smtClean="0">
                <a:solidFill>
                  <a:schemeClr val="bg1"/>
                </a:solidFill>
              </a:rPr>
              <a:t>Supershow</a:t>
            </a:r>
            <a:r>
              <a:rPr lang="en-US" sz="1300" dirty="0" smtClean="0">
                <a:solidFill>
                  <a:schemeClr val="bg1"/>
                </a:solidFill>
              </a:rPr>
              <a:t>.</a:t>
            </a:r>
            <a:endParaRPr lang="en-US" sz="1300" dirty="0" smtClean="0">
              <a:solidFill>
                <a:schemeClr val="bg1"/>
              </a:solidFill>
            </a:endParaRPr>
          </a:p>
          <a:p>
            <a:r>
              <a:rPr lang="en-US" sz="1300" dirty="0" smtClean="0">
                <a:solidFill>
                  <a:schemeClr val="bg1"/>
                </a:solidFill>
              </a:rPr>
              <a:t>Over </a:t>
            </a:r>
            <a:r>
              <a:rPr lang="en-US" sz="1600" b="1" dirty="0" smtClean="0">
                <a:solidFill>
                  <a:schemeClr val="bg1"/>
                </a:solidFill>
              </a:rPr>
              <a:t>10,000</a:t>
            </a:r>
            <a:r>
              <a:rPr lang="en-US" sz="1500" b="1" dirty="0" smtClean="0">
                <a:solidFill>
                  <a:schemeClr val="bg1"/>
                </a:solidFill>
              </a:rPr>
              <a:t> </a:t>
            </a:r>
            <a:r>
              <a:rPr lang="en-US" sz="1300" dirty="0" smtClean="0">
                <a:solidFill>
                  <a:schemeClr val="bg1"/>
                </a:solidFill>
              </a:rPr>
              <a:t>students and </a:t>
            </a:r>
            <a:r>
              <a:rPr lang="en-US" sz="1600" b="1" dirty="0" smtClean="0">
                <a:solidFill>
                  <a:schemeClr val="bg1"/>
                </a:solidFill>
              </a:rPr>
              <a:t>50,000 </a:t>
            </a:r>
            <a:r>
              <a:rPr lang="en-US" sz="1300" dirty="0" smtClean="0">
                <a:solidFill>
                  <a:schemeClr val="bg1"/>
                </a:solidFill>
              </a:rPr>
              <a:t>people</a:t>
            </a:r>
            <a:r>
              <a:rPr lang="en-US" sz="1500" b="1" dirty="0" smtClean="0">
                <a:solidFill>
                  <a:schemeClr val="bg1"/>
                </a:solidFill>
              </a:rPr>
              <a:t> </a:t>
            </a:r>
            <a:r>
              <a:rPr lang="en-US" sz="1300" dirty="0" smtClean="0">
                <a:solidFill>
                  <a:schemeClr val="bg1"/>
                </a:solidFill>
              </a:rPr>
              <a:t>are </a:t>
            </a:r>
            <a:r>
              <a:rPr lang="en-US" sz="1300" dirty="0" smtClean="0">
                <a:solidFill>
                  <a:schemeClr val="bg1"/>
                </a:solidFill>
              </a:rPr>
              <a:t>expected to attend </a:t>
            </a:r>
            <a:r>
              <a:rPr lang="en-US" sz="1300" dirty="0" smtClean="0">
                <a:solidFill>
                  <a:schemeClr val="bg1"/>
                </a:solidFill>
              </a:rPr>
              <a:t>these events.</a:t>
            </a:r>
            <a:endParaRPr lang="en-US" sz="1300" dirty="0" smtClean="0">
              <a:solidFill>
                <a:schemeClr val="bg1"/>
              </a:solidFill>
            </a:endParaRPr>
          </a:p>
          <a:p>
            <a:endParaRPr lang="en-US" sz="1500" dirty="0">
              <a:solidFill>
                <a:schemeClr val="bg1"/>
              </a:solidFill>
              <a:latin typeface="Aharoni" pitchFamily="2" charset="-79"/>
              <a:cs typeface="Aharoni" pitchFamily="2" charset="-79"/>
            </a:endParaRPr>
          </a:p>
          <a:p>
            <a:r>
              <a:rPr lang="en-US" sz="1600" spc="300" dirty="0" err="1" smtClean="0">
                <a:solidFill>
                  <a:schemeClr val="bg1"/>
                </a:solidFill>
                <a:latin typeface="Aharoni" pitchFamily="2" charset="-79"/>
                <a:cs typeface="Aharoni" pitchFamily="2" charset="-79"/>
              </a:rPr>
              <a:t>UofT</a:t>
            </a:r>
            <a:r>
              <a:rPr lang="en-US" sz="1600" spc="300" dirty="0" smtClean="0">
                <a:solidFill>
                  <a:schemeClr val="bg1"/>
                </a:solidFill>
                <a:latin typeface="Aharoni" pitchFamily="2" charset="-79"/>
                <a:cs typeface="Aharoni" pitchFamily="2" charset="-79"/>
              </a:rPr>
              <a:t> </a:t>
            </a:r>
            <a:r>
              <a:rPr lang="en-US" sz="1600" spc="300" dirty="0" smtClean="0">
                <a:solidFill>
                  <a:schemeClr val="bg1"/>
                </a:solidFill>
                <a:latin typeface="Aharoni" pitchFamily="2" charset="-79"/>
                <a:cs typeface="Aharoni" pitchFamily="2" charset="-79"/>
              </a:rPr>
              <a:t>Affiliation</a:t>
            </a:r>
            <a:endParaRPr lang="en-US" sz="1600" dirty="0" smtClean="0">
              <a:solidFill>
                <a:schemeClr val="bg1"/>
              </a:solidFill>
              <a:latin typeface="+mj-lt"/>
            </a:endParaRPr>
          </a:p>
          <a:p>
            <a:r>
              <a:rPr lang="en-US" sz="1300" dirty="0" smtClean="0">
                <a:solidFill>
                  <a:schemeClr val="bg1"/>
                </a:solidFill>
              </a:rPr>
              <a:t>We would be honored to have your company </a:t>
            </a:r>
          </a:p>
          <a:p>
            <a:r>
              <a:rPr lang="en-US" sz="1300" dirty="0" smtClean="0">
                <a:solidFill>
                  <a:schemeClr val="bg1"/>
                </a:solidFill>
              </a:rPr>
              <a:t>carry on the </a:t>
            </a:r>
            <a:r>
              <a:rPr lang="en-US" sz="1300" b="1" dirty="0" smtClean="0">
                <a:solidFill>
                  <a:schemeClr val="bg1"/>
                </a:solidFill>
              </a:rPr>
              <a:t>W</a:t>
            </a:r>
            <a:r>
              <a:rPr lang="en-US" sz="1500" b="1" dirty="0" smtClean="0">
                <a:solidFill>
                  <a:schemeClr val="bg1"/>
                </a:solidFill>
              </a:rPr>
              <a:t>orld-class Reputation </a:t>
            </a:r>
            <a:r>
              <a:rPr lang="en-US" sz="1300" dirty="0" smtClean="0">
                <a:solidFill>
                  <a:schemeClr val="bg1"/>
                </a:solidFill>
              </a:rPr>
              <a:t>of </a:t>
            </a:r>
          </a:p>
          <a:p>
            <a:r>
              <a:rPr lang="en-US" sz="1300" dirty="0" smtClean="0">
                <a:solidFill>
                  <a:schemeClr val="bg1"/>
                </a:solidFill>
              </a:rPr>
              <a:t>the University of Toronto.</a:t>
            </a:r>
          </a:p>
          <a:p>
            <a:endParaRPr lang="en-US" sz="1500" dirty="0">
              <a:solidFill>
                <a:schemeClr val="bg1"/>
              </a:solidFill>
              <a:latin typeface="+mj-lt"/>
            </a:endParaRPr>
          </a:p>
        </p:txBody>
      </p:sp>
      <p:sp>
        <p:nvSpPr>
          <p:cNvPr id="18" name="Title 1"/>
          <p:cNvSpPr>
            <a:spLocks noGrp="1"/>
          </p:cNvSpPr>
          <p:nvPr>
            <p:ph type="ctrTitle"/>
          </p:nvPr>
        </p:nvSpPr>
        <p:spPr>
          <a:xfrm>
            <a:off x="1305427" y="598305"/>
            <a:ext cx="7507705" cy="702845"/>
          </a:xfrm>
        </p:spPr>
        <p:txBody>
          <a:bodyPr>
            <a:noAutofit/>
          </a:bodyPr>
          <a:lstStyle/>
          <a:p>
            <a:pPr algn="r"/>
            <a:r>
              <a:rPr lang="en-US" sz="5400" b="1" dirty="0">
                <a:solidFill>
                  <a:schemeClr val="bg1"/>
                </a:solidFill>
              </a:rPr>
              <a:t> </a:t>
            </a:r>
            <a:r>
              <a:rPr lang="en-US" sz="4000" b="1" spc="300" dirty="0" smtClean="0">
                <a:solidFill>
                  <a:schemeClr val="bg1"/>
                </a:solidFill>
              </a:rPr>
              <a:t>Why Work </a:t>
            </a:r>
            <a:r>
              <a:rPr lang="en-US" sz="4000" b="1" spc="300" dirty="0">
                <a:solidFill>
                  <a:schemeClr val="bg1"/>
                </a:solidFill>
              </a:rPr>
              <a:t>w</a:t>
            </a:r>
            <a:r>
              <a:rPr lang="en-US" sz="4000" b="1" spc="300" dirty="0" smtClean="0">
                <a:solidFill>
                  <a:schemeClr val="bg1"/>
                </a:solidFill>
              </a:rPr>
              <a:t>ith </a:t>
            </a:r>
            <a:r>
              <a:rPr lang="en-US" sz="4000" b="1" spc="300" dirty="0">
                <a:solidFill>
                  <a:schemeClr val="bg1"/>
                </a:solidFill>
              </a:rPr>
              <a:t>U</a:t>
            </a:r>
            <a:r>
              <a:rPr lang="en-US" sz="4000" b="1" spc="300" dirty="0" smtClean="0">
                <a:solidFill>
                  <a:schemeClr val="bg1"/>
                </a:solidFill>
              </a:rPr>
              <a:t>s?</a:t>
            </a:r>
            <a:endParaRPr lang="en-US" sz="4000" b="1" spc="300" dirty="0">
              <a:solidFill>
                <a:schemeClr val="bg1"/>
              </a:solidFill>
            </a:endParaRPr>
          </a:p>
        </p:txBody>
      </p:sp>
      <p:cxnSp>
        <p:nvCxnSpPr>
          <p:cNvPr id="19" name="Straight Connector 18"/>
          <p:cNvCxnSpPr/>
          <p:nvPr/>
        </p:nvCxnSpPr>
        <p:spPr>
          <a:xfrm>
            <a:off x="2203058" y="1211278"/>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clrChange>
              <a:clrFrom>
                <a:srgbClr val="000000"/>
              </a:clrFrom>
              <a:clrTo>
                <a:srgbClr val="000000">
                  <a:alpha val="0"/>
                </a:srgbClr>
              </a:clrTo>
            </a:clrChange>
          </a:blip>
          <a:stretch>
            <a:fillRect/>
          </a:stretch>
        </p:blipFill>
        <p:spPr>
          <a:xfrm>
            <a:off x="1636294" y="5132112"/>
            <a:ext cx="7507706" cy="1743803"/>
          </a:xfrm>
          <a:prstGeom prst="rect">
            <a:avLst/>
          </a:prstGeom>
        </p:spPr>
      </p:pic>
    </p:spTree>
    <p:extLst>
      <p:ext uri="{BB962C8B-B14F-4D97-AF65-F5344CB8AC3E}">
        <p14:creationId xmlns:p14="http://schemas.microsoft.com/office/powerpoint/2010/main" xmlns="" val="970297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5426" y="1197115"/>
            <a:ext cx="7507705" cy="702845"/>
          </a:xfrm>
        </p:spPr>
        <p:txBody>
          <a:bodyPr>
            <a:noAutofit/>
          </a:bodyPr>
          <a:lstStyle/>
          <a:p>
            <a:pPr algn="r"/>
            <a:r>
              <a:rPr lang="en-US" sz="5400" b="1" dirty="0">
                <a:solidFill>
                  <a:schemeClr val="bg1"/>
                </a:solidFill>
              </a:rPr>
              <a:t> </a:t>
            </a:r>
            <a:r>
              <a:rPr lang="en-US" sz="3000" b="1" dirty="0">
                <a:solidFill>
                  <a:schemeClr val="bg1"/>
                </a:solidFill>
              </a:rPr>
              <a:t>Sponsorship Opportunities</a:t>
            </a:r>
          </a:p>
        </p:txBody>
      </p:sp>
      <p:cxnSp>
        <p:nvCxnSpPr>
          <p:cNvPr id="6" name="Straight Connector 5"/>
          <p:cNvCxnSpPr/>
          <p:nvPr/>
        </p:nvCxnSpPr>
        <p:spPr>
          <a:xfrm>
            <a:off x="2203057" y="1810088"/>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7128" y="4999948"/>
            <a:ext cx="952250" cy="952250"/>
          </a:xfrm>
          <a:prstGeom prst="rect">
            <a:avLst/>
          </a:prstGeom>
        </p:spPr>
      </p:pic>
      <p:sp>
        <p:nvSpPr>
          <p:cNvPr id="3" name="TextBox 2"/>
          <p:cNvSpPr txBox="1"/>
          <p:nvPr/>
        </p:nvSpPr>
        <p:spPr>
          <a:xfrm>
            <a:off x="2105526" y="2423061"/>
            <a:ext cx="5759507" cy="3000821"/>
          </a:xfrm>
          <a:prstGeom prst="rect">
            <a:avLst/>
          </a:prstGeom>
          <a:noFill/>
        </p:spPr>
        <p:txBody>
          <a:bodyPr wrap="square" rtlCol="0">
            <a:spAutoFit/>
          </a:bodyPr>
          <a:lstStyle/>
          <a:p>
            <a:r>
              <a:rPr lang="en-US" sz="900" b="1" dirty="0">
                <a:solidFill>
                  <a:schemeClr val="bg1"/>
                </a:solidFill>
              </a:rPr>
              <a:t>Platinum</a:t>
            </a:r>
            <a:r>
              <a:rPr lang="en-US" sz="900" dirty="0">
                <a:solidFill>
                  <a:schemeClr val="bg1"/>
                </a:solidFill>
              </a:rPr>
              <a:t> | Over $2999</a:t>
            </a:r>
          </a:p>
          <a:p>
            <a:pPr marL="128588" indent="-128588">
              <a:buFont typeface="Arial" panose="020B0604020202020204" pitchFamily="34" charset="0"/>
              <a:buChar char="•"/>
            </a:pPr>
            <a:r>
              <a:rPr lang="en-US" sz="900" dirty="0">
                <a:solidFill>
                  <a:schemeClr val="bg1"/>
                </a:solidFill>
              </a:rPr>
              <a:t>Recognition on team trailer, and all other benefits listed below.</a:t>
            </a:r>
          </a:p>
          <a:p>
            <a:pPr marL="128588" indent="-128588">
              <a:buFont typeface="Arial" panose="020B0604020202020204" pitchFamily="34" charset="0"/>
              <a:buChar char="•"/>
            </a:pPr>
            <a:endParaRPr lang="en-US" sz="900" dirty="0">
              <a:solidFill>
                <a:schemeClr val="bg1"/>
              </a:solidFill>
            </a:endParaRPr>
          </a:p>
          <a:p>
            <a:r>
              <a:rPr lang="en-US" sz="900" b="1" dirty="0">
                <a:solidFill>
                  <a:schemeClr val="bg1"/>
                </a:solidFill>
              </a:rPr>
              <a:t>Gold</a:t>
            </a:r>
            <a:r>
              <a:rPr lang="en-US" sz="900" dirty="0">
                <a:solidFill>
                  <a:schemeClr val="bg1"/>
                </a:solidFill>
              </a:rPr>
              <a:t> | Over $1499</a:t>
            </a:r>
          </a:p>
          <a:p>
            <a:pPr marL="128588" indent="-128588">
              <a:buFont typeface="Arial" panose="020B0604020202020204" pitchFamily="34" charset="0"/>
              <a:buChar char="•"/>
            </a:pPr>
            <a:r>
              <a:rPr lang="en-US" sz="900" dirty="0">
                <a:solidFill>
                  <a:schemeClr val="bg1"/>
                </a:solidFill>
              </a:rPr>
              <a:t>Recognition on team banner, team plaque, photo opportunity with the race vehicle, and all other </a:t>
            </a:r>
          </a:p>
          <a:p>
            <a:r>
              <a:rPr lang="en-US" sz="900" dirty="0">
                <a:solidFill>
                  <a:schemeClr val="bg1"/>
                </a:solidFill>
              </a:rPr>
              <a:t>benefits listed below.</a:t>
            </a:r>
          </a:p>
          <a:p>
            <a:endParaRPr lang="en-US" sz="900" dirty="0">
              <a:solidFill>
                <a:schemeClr val="bg1"/>
              </a:solidFill>
            </a:endParaRPr>
          </a:p>
          <a:p>
            <a:r>
              <a:rPr lang="en-US" sz="900" b="1" dirty="0">
                <a:solidFill>
                  <a:schemeClr val="bg1"/>
                </a:solidFill>
              </a:rPr>
              <a:t>Silver</a:t>
            </a:r>
            <a:r>
              <a:rPr lang="en-US" sz="900" dirty="0">
                <a:solidFill>
                  <a:schemeClr val="bg1"/>
                </a:solidFill>
              </a:rPr>
              <a:t> | Over $499</a:t>
            </a:r>
          </a:p>
          <a:p>
            <a:pPr marL="128588" indent="-128588">
              <a:buFont typeface="Arial" panose="020B0604020202020204" pitchFamily="34" charset="0"/>
              <a:buChar char="•"/>
            </a:pPr>
            <a:r>
              <a:rPr lang="en-US" sz="900" dirty="0">
                <a:solidFill>
                  <a:schemeClr val="bg1"/>
                </a:solidFill>
              </a:rPr>
              <a:t>Recognition on race vehicle, info session, framed photograph, and all other benefits listed below.</a:t>
            </a:r>
          </a:p>
          <a:p>
            <a:endParaRPr lang="en-US" sz="900" dirty="0">
              <a:solidFill>
                <a:schemeClr val="bg1"/>
              </a:solidFill>
            </a:endParaRPr>
          </a:p>
          <a:p>
            <a:r>
              <a:rPr lang="en-US" sz="900" b="1" dirty="0">
                <a:solidFill>
                  <a:schemeClr val="bg1"/>
                </a:solidFill>
              </a:rPr>
              <a:t>Bronze</a:t>
            </a:r>
            <a:r>
              <a:rPr lang="en-US" sz="900" dirty="0">
                <a:solidFill>
                  <a:schemeClr val="bg1"/>
                </a:solidFill>
              </a:rPr>
              <a:t> | Up to $499</a:t>
            </a:r>
          </a:p>
          <a:p>
            <a:pPr marL="128588" indent="-128588">
              <a:buFont typeface="Arial" panose="020B0604020202020204" pitchFamily="34" charset="0"/>
              <a:buChar char="•"/>
            </a:pPr>
            <a:r>
              <a:rPr lang="en-US" sz="900" dirty="0">
                <a:solidFill>
                  <a:schemeClr val="bg1"/>
                </a:solidFill>
              </a:rPr>
              <a:t>Invitation to our annual Dinner with Baja (personal networking with team), recognition on website, </a:t>
            </a:r>
          </a:p>
          <a:p>
            <a:r>
              <a:rPr lang="en-US" sz="900" dirty="0">
                <a:solidFill>
                  <a:schemeClr val="bg1"/>
                </a:solidFill>
              </a:rPr>
              <a:t>t-shirt, and team picture.</a:t>
            </a:r>
          </a:p>
          <a:p>
            <a:endParaRPr lang="en-US" sz="900" dirty="0">
              <a:solidFill>
                <a:schemeClr val="bg1"/>
              </a:solidFill>
            </a:endParaRPr>
          </a:p>
          <a:p>
            <a:r>
              <a:rPr lang="en-US" sz="900" dirty="0">
                <a:solidFill>
                  <a:schemeClr val="bg1"/>
                </a:solidFill>
              </a:rPr>
              <a:t>In addition to monetary and material donations, we will gladly accept:</a:t>
            </a:r>
          </a:p>
          <a:p>
            <a:r>
              <a:rPr lang="en-US" sz="900" dirty="0">
                <a:solidFill>
                  <a:schemeClr val="bg1"/>
                </a:solidFill>
              </a:rPr>
              <a:t>• Services (machining, welding, other assistance)</a:t>
            </a:r>
          </a:p>
          <a:p>
            <a:r>
              <a:rPr lang="en-US" sz="900" dirty="0">
                <a:solidFill>
                  <a:schemeClr val="bg1"/>
                </a:solidFill>
              </a:rPr>
              <a:t>• Transportation assistance</a:t>
            </a:r>
          </a:p>
          <a:p>
            <a:r>
              <a:rPr lang="en-US" sz="900" dirty="0">
                <a:solidFill>
                  <a:schemeClr val="bg1"/>
                </a:solidFill>
              </a:rPr>
              <a:t>• Office supplies</a:t>
            </a:r>
          </a:p>
          <a:p>
            <a:r>
              <a:rPr lang="en-US" sz="900" dirty="0">
                <a:solidFill>
                  <a:schemeClr val="bg1"/>
                </a:solidFill>
              </a:rPr>
              <a:t>• Shop supplies &amp; tools</a:t>
            </a:r>
          </a:p>
          <a:p>
            <a:endParaRPr lang="en-US" sz="900" dirty="0">
              <a:solidFill>
                <a:schemeClr val="bg1"/>
              </a:solidFill>
            </a:endParaRPr>
          </a:p>
          <a:p>
            <a:r>
              <a:rPr lang="en-US" sz="900" u="sng" dirty="0">
                <a:solidFill>
                  <a:schemeClr val="bg1"/>
                </a:solidFill>
              </a:rPr>
              <a:t>(Copied from UCLA)</a:t>
            </a:r>
          </a:p>
        </p:txBody>
      </p:sp>
      <p:sp>
        <p:nvSpPr>
          <p:cNvPr id="9" name="Rectangle 8"/>
          <p:cNvSpPr/>
          <p:nvPr/>
        </p:nvSpPr>
        <p:spPr>
          <a:xfrm>
            <a:off x="1651144" y="-17755"/>
            <a:ext cx="7507706"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p:nvSpPr>
        <p:spPr>
          <a:xfrm>
            <a:off x="-1" y="0"/>
            <a:ext cx="685801"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p:nvSpPr>
        <p:spPr>
          <a:xfrm>
            <a:off x="1305427" y="0"/>
            <a:ext cx="206192" cy="6858000"/>
          </a:xfrm>
          <a:prstGeom prst="rect">
            <a:avLst/>
          </a:prstGeom>
          <a:gradFill>
            <a:gsLst>
              <a:gs pos="0">
                <a:srgbClr val="013E7F"/>
              </a:gs>
              <a:gs pos="86000">
                <a:srgbClr val="002B5F"/>
              </a:gs>
              <a:gs pos="100000">
                <a:srgbClr val="0020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itle 1"/>
          <p:cNvSpPr txBox="1">
            <a:spLocks/>
          </p:cNvSpPr>
          <p:nvPr/>
        </p:nvSpPr>
        <p:spPr>
          <a:xfrm>
            <a:off x="1305427" y="598305"/>
            <a:ext cx="7507705" cy="702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000" b="1" spc="300" dirty="0" smtClean="0">
                <a:solidFill>
                  <a:schemeClr val="bg1"/>
                </a:solidFill>
              </a:rPr>
              <a:t>Sponsorship Opportunities</a:t>
            </a:r>
            <a:endParaRPr lang="en-US" sz="5400" b="1" spc="300" dirty="0">
              <a:solidFill>
                <a:schemeClr val="bg1"/>
              </a:solidFill>
            </a:endParaRPr>
          </a:p>
        </p:txBody>
      </p:sp>
      <p:cxnSp>
        <p:nvCxnSpPr>
          <p:cNvPr id="18" name="Straight Connector 17"/>
          <p:cNvCxnSpPr/>
          <p:nvPr/>
        </p:nvCxnSpPr>
        <p:spPr>
          <a:xfrm>
            <a:off x="2203058" y="1211278"/>
            <a:ext cx="656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clrChange>
              <a:clrFrom>
                <a:srgbClr val="000000"/>
              </a:clrFrom>
              <a:clrTo>
                <a:srgbClr val="000000">
                  <a:alpha val="0"/>
                </a:srgbClr>
              </a:clrTo>
            </a:clrChange>
          </a:blip>
          <a:stretch>
            <a:fillRect/>
          </a:stretch>
        </p:blipFill>
        <p:spPr>
          <a:xfrm>
            <a:off x="1636294" y="5132112"/>
            <a:ext cx="7507706" cy="1743803"/>
          </a:xfrm>
          <a:prstGeom prst="rect">
            <a:avLst/>
          </a:prstGeom>
        </p:spPr>
      </p:pic>
      <p:graphicFrame>
        <p:nvGraphicFramePr>
          <p:cNvPr id="15" name="Table 14"/>
          <p:cNvGraphicFramePr>
            <a:graphicFrameLocks noGrp="1"/>
          </p:cNvGraphicFramePr>
          <p:nvPr/>
        </p:nvGraphicFramePr>
        <p:xfrm>
          <a:off x="2415250" y="1431183"/>
          <a:ext cx="6096001" cy="3486348"/>
        </p:xfrm>
        <a:graphic>
          <a:graphicData uri="http://schemas.openxmlformats.org/drawingml/2006/table">
            <a:tbl>
              <a:tblPr/>
              <a:tblGrid>
                <a:gridCol w="2988136"/>
                <a:gridCol w="621573"/>
                <a:gridCol w="621573"/>
                <a:gridCol w="621573"/>
                <a:gridCol w="621573"/>
                <a:gridCol w="621573"/>
              </a:tblGrid>
              <a:tr h="152910">
                <a:tc rowSpan="2">
                  <a:txBody>
                    <a:bodyPr/>
                    <a:lstStyle/>
                    <a:p>
                      <a:pPr algn="ctr" fontAlgn="ctr"/>
                      <a:r>
                        <a:rPr lang="en-US" sz="1000" b="1" i="0" u="none" strike="noStrike" dirty="0">
                          <a:solidFill>
                            <a:srgbClr val="3F3151"/>
                          </a:solidFill>
                          <a:latin typeface="Calibri"/>
                        </a:rPr>
                        <a:t>Level of Support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1" i="1" u="none" strike="noStrike">
                          <a:solidFill>
                            <a:srgbClr val="3F3151"/>
                          </a:solidFill>
                          <a:latin typeface="Calibri"/>
                        </a:rPr>
                        <a:t>BRONZE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1" i="1" u="none" strike="noStrike">
                          <a:solidFill>
                            <a:srgbClr val="3F3151"/>
                          </a:solidFill>
                          <a:latin typeface="Calibri"/>
                        </a:rPr>
                        <a:t>SILVER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1" i="1" u="none" strike="noStrike">
                          <a:solidFill>
                            <a:srgbClr val="3F3151"/>
                          </a:solidFill>
                          <a:latin typeface="Calibri"/>
                        </a:rPr>
                        <a:t>GOLD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1" i="1" u="none" strike="noStrike">
                          <a:solidFill>
                            <a:srgbClr val="3F3151"/>
                          </a:solidFill>
                          <a:latin typeface="Calibri"/>
                        </a:rPr>
                        <a:t>PLATINUM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1" i="1" u="none" strike="noStrike">
                          <a:solidFill>
                            <a:srgbClr val="3F3151"/>
                          </a:solidFill>
                          <a:latin typeface="Calibri"/>
                        </a:rPr>
                        <a:t>PARTNER</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52910">
                <a:tc vMerge="1">
                  <a:txBody>
                    <a:bodyPr/>
                    <a:lstStyle/>
                    <a:p>
                      <a:endParaRPr lang="en-US"/>
                    </a:p>
                  </a:txBody>
                  <a:tcPr/>
                </a:tc>
                <a:tc>
                  <a:txBody>
                    <a:bodyPr/>
                    <a:lstStyle/>
                    <a:p>
                      <a:pPr algn="ctr" fontAlgn="ctr"/>
                      <a:r>
                        <a:rPr lang="en-US" sz="1000" b="1" i="1" u="none" strike="noStrike">
                          <a:solidFill>
                            <a:srgbClr val="3F3151"/>
                          </a:solidFill>
                          <a:latin typeface="Calibri"/>
                        </a:rPr>
                        <a:t>$250 +</a:t>
                      </a:r>
                    </a:p>
                  </a:txBody>
                  <a:tcPr marL="0" marR="0" marT="0" marB="0" anchor="ctr">
                    <a:lnL>
                      <a:noFill/>
                    </a:lnL>
                    <a:lnR>
                      <a:noFill/>
                    </a:lnR>
                    <a:lnT>
                      <a:noFill/>
                    </a:lnT>
                    <a:lnB>
                      <a:noFill/>
                    </a:lnB>
                    <a:solidFill>
                      <a:srgbClr val="FFFFFF"/>
                    </a:solidFill>
                  </a:tcPr>
                </a:tc>
                <a:tc>
                  <a:txBody>
                    <a:bodyPr/>
                    <a:lstStyle/>
                    <a:p>
                      <a:pPr algn="ctr" fontAlgn="ctr"/>
                      <a:r>
                        <a:rPr lang="en-US" sz="1000" b="1" i="1" u="none" strike="noStrike">
                          <a:solidFill>
                            <a:srgbClr val="3F3151"/>
                          </a:solidFill>
                          <a:latin typeface="Calibri"/>
                        </a:rPr>
                        <a:t>$500 +</a:t>
                      </a:r>
                    </a:p>
                  </a:txBody>
                  <a:tcPr marL="0" marR="0" marT="0" marB="0" anchor="ctr">
                    <a:lnL>
                      <a:noFill/>
                    </a:lnL>
                    <a:lnR>
                      <a:noFill/>
                    </a:lnR>
                    <a:lnT>
                      <a:noFill/>
                    </a:lnT>
                    <a:lnB>
                      <a:noFill/>
                    </a:lnB>
                    <a:solidFill>
                      <a:srgbClr val="FFFFFF"/>
                    </a:solidFill>
                  </a:tcPr>
                </a:tc>
                <a:tc>
                  <a:txBody>
                    <a:bodyPr/>
                    <a:lstStyle/>
                    <a:p>
                      <a:pPr algn="ctr" fontAlgn="ctr"/>
                      <a:r>
                        <a:rPr lang="en-US" sz="1000" b="1" i="1" u="none" strike="noStrike">
                          <a:solidFill>
                            <a:srgbClr val="3F3151"/>
                          </a:solidFill>
                          <a:latin typeface="Calibri"/>
                        </a:rPr>
                        <a:t>$1000 +</a:t>
                      </a:r>
                    </a:p>
                  </a:txBody>
                  <a:tcPr marL="0" marR="0" marT="0" marB="0" anchor="ctr">
                    <a:lnL>
                      <a:noFill/>
                    </a:lnL>
                    <a:lnR>
                      <a:noFill/>
                    </a:lnR>
                    <a:lnT>
                      <a:noFill/>
                    </a:lnT>
                    <a:lnB>
                      <a:noFill/>
                    </a:lnB>
                    <a:solidFill>
                      <a:srgbClr val="FFFFFF"/>
                    </a:solidFill>
                  </a:tcPr>
                </a:tc>
                <a:tc>
                  <a:txBody>
                    <a:bodyPr/>
                    <a:lstStyle/>
                    <a:p>
                      <a:pPr algn="ctr" fontAlgn="ctr"/>
                      <a:r>
                        <a:rPr lang="en-US" sz="1000" b="1" i="1" u="none" strike="noStrike">
                          <a:solidFill>
                            <a:srgbClr val="3F3151"/>
                          </a:solidFill>
                          <a:latin typeface="Calibri"/>
                        </a:rPr>
                        <a:t>$1500 +</a:t>
                      </a:r>
                    </a:p>
                  </a:txBody>
                  <a:tcPr marL="0" marR="0" marT="0" marB="0" anchor="ctr">
                    <a:lnL>
                      <a:noFill/>
                    </a:lnL>
                    <a:lnR>
                      <a:noFill/>
                    </a:lnR>
                    <a:lnT>
                      <a:noFill/>
                    </a:lnT>
                    <a:lnB>
                      <a:noFill/>
                    </a:lnB>
                    <a:solidFill>
                      <a:srgbClr val="FFFFFF"/>
                    </a:solidFill>
                  </a:tcPr>
                </a:tc>
                <a:tc>
                  <a:txBody>
                    <a:bodyPr/>
                    <a:lstStyle/>
                    <a:p>
                      <a:pPr algn="ctr" fontAlgn="ctr"/>
                      <a:r>
                        <a:rPr lang="en-US" sz="1000" b="1" i="1" u="none" strike="noStrike">
                          <a:solidFill>
                            <a:srgbClr val="3F3151"/>
                          </a:solidFill>
                          <a:latin typeface="Calibri"/>
                        </a:rPr>
                        <a:t>$3000 +</a:t>
                      </a:r>
                    </a:p>
                  </a:txBody>
                  <a:tcPr marL="0" marR="0" marT="0" marB="0" anchor="ctr">
                    <a:lnL>
                      <a:noFill/>
                    </a:lnL>
                    <a:lnR>
                      <a:noFill/>
                    </a:lnR>
                    <a:lnT>
                      <a:noFill/>
                    </a:lnT>
                    <a:lnB>
                      <a:noFill/>
                    </a:lnB>
                    <a:solidFill>
                      <a:srgbClr val="FFFFFF"/>
                    </a:solidFill>
                  </a:tcPr>
                </a:tc>
              </a:tr>
              <a:tr h="244656">
                <a:tc>
                  <a:txBody>
                    <a:bodyPr/>
                    <a:lstStyle/>
                    <a:p>
                      <a:pPr algn="ctr" fontAlgn="ctr"/>
                      <a:r>
                        <a:rPr lang="en-US" sz="1000" b="1" i="0" u="none" strike="noStrike">
                          <a:solidFill>
                            <a:srgbClr val="E5E0EC"/>
                          </a:solidFill>
                          <a:latin typeface="Calibri"/>
                        </a:rPr>
                        <a:t>Company Logo on UofT Baja Website and Social Media</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ü</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ü</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dirty="0">
                          <a:solidFill>
                            <a:srgbClr val="E5E0EC"/>
                          </a:solidFill>
                          <a:latin typeface="Wingdings"/>
                        </a:rPr>
                        <a:t>ü</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ü</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ü</a:t>
                      </a:r>
                    </a:p>
                  </a:txBody>
                  <a:tcPr marL="0" marR="0" marT="0" marB="0" anchor="ctr">
                    <a:lnL>
                      <a:noFill/>
                    </a:lnL>
                    <a:lnR>
                      <a:noFill/>
                    </a:lnR>
                    <a:lnT>
                      <a:noFill/>
                    </a:lnT>
                    <a:lnB>
                      <a:noFill/>
                    </a:lnB>
                    <a:solidFill>
                      <a:srgbClr val="60497B"/>
                    </a:solidFill>
                  </a:tcPr>
                </a:tc>
              </a:tr>
              <a:tr h="244656">
                <a:tc>
                  <a:txBody>
                    <a:bodyPr/>
                    <a:lstStyle/>
                    <a:p>
                      <a:pPr algn="ctr" fontAlgn="ctr"/>
                      <a:r>
                        <a:rPr lang="en-US" sz="1000" b="1" i="0" u="none" strike="noStrike">
                          <a:solidFill>
                            <a:srgbClr val="60497B"/>
                          </a:solidFill>
                          <a:latin typeface="Calibri"/>
                        </a:rPr>
                        <a:t>Company Logo on Race Vehicle</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S</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M</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L</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XL</a:t>
                      </a:r>
                    </a:p>
                  </a:txBody>
                  <a:tcPr marL="0" marR="0" marT="0" marB="0" anchor="ctr">
                    <a:lnL>
                      <a:noFill/>
                    </a:lnL>
                    <a:lnR>
                      <a:noFill/>
                    </a:lnR>
                    <a:lnT>
                      <a:noFill/>
                    </a:lnT>
                    <a:lnB>
                      <a:noFill/>
                    </a:lnB>
                    <a:solidFill>
                      <a:srgbClr val="B2A1C7"/>
                    </a:solidFill>
                  </a:tcPr>
                </a:tc>
              </a:tr>
              <a:tr h="244656">
                <a:tc>
                  <a:txBody>
                    <a:bodyPr/>
                    <a:lstStyle/>
                    <a:p>
                      <a:pPr algn="ctr" fontAlgn="ctr"/>
                      <a:r>
                        <a:rPr lang="en-US" sz="1000" b="1" i="0" u="none" strike="noStrike">
                          <a:solidFill>
                            <a:srgbClr val="E5E0EC"/>
                          </a:solidFill>
                          <a:latin typeface="Calibri"/>
                        </a:rPr>
                        <a:t>Annual UofT Baja Sponsors Appreciation Letter</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ü</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ü</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ü</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ü</a:t>
                      </a:r>
                    </a:p>
                  </a:txBody>
                  <a:tcPr marL="0" marR="0" marT="0" marB="0" anchor="ctr">
                    <a:lnL>
                      <a:noFill/>
                    </a:lnL>
                    <a:lnR>
                      <a:noFill/>
                    </a:lnR>
                    <a:lnT>
                      <a:noFill/>
                    </a:lnT>
                    <a:lnB>
                      <a:noFill/>
                    </a:lnB>
                    <a:solidFill>
                      <a:srgbClr val="60497B"/>
                    </a:solidFill>
                  </a:tcPr>
                </a:tc>
              </a:tr>
              <a:tr h="244656">
                <a:tc>
                  <a:txBody>
                    <a:bodyPr/>
                    <a:lstStyle/>
                    <a:p>
                      <a:pPr algn="ctr" fontAlgn="ctr"/>
                      <a:r>
                        <a:rPr lang="en-US" sz="1000" b="1" i="0" u="none" strike="noStrike">
                          <a:solidFill>
                            <a:srgbClr val="60497B"/>
                          </a:solidFill>
                          <a:latin typeface="Calibri"/>
                        </a:rPr>
                        <a:t>Distribution of Company's Promotional Souvenirs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r>
              <a:tr h="244656">
                <a:tc>
                  <a:txBody>
                    <a:bodyPr/>
                    <a:lstStyle/>
                    <a:p>
                      <a:pPr algn="ctr" fontAlgn="ctr"/>
                      <a:r>
                        <a:rPr lang="en-US" sz="1000" b="1" i="0" u="none" strike="noStrike">
                          <a:solidFill>
                            <a:srgbClr val="E5E0EC"/>
                          </a:solidFill>
                          <a:latin typeface="Calibri"/>
                        </a:rPr>
                        <a:t>Company Logo on Promotional Video</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S</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M</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L</a:t>
                      </a:r>
                    </a:p>
                  </a:txBody>
                  <a:tcPr marL="0" marR="0" marT="0" marB="0" anchor="ctr">
                    <a:lnL>
                      <a:noFill/>
                    </a:lnL>
                    <a:lnR>
                      <a:noFill/>
                    </a:lnR>
                    <a:lnT>
                      <a:noFill/>
                    </a:lnT>
                    <a:lnB>
                      <a:noFill/>
                    </a:lnB>
                    <a:solidFill>
                      <a:srgbClr val="60497B"/>
                    </a:solidFill>
                  </a:tcPr>
                </a:tc>
              </a:tr>
              <a:tr h="244656">
                <a:tc>
                  <a:txBody>
                    <a:bodyPr/>
                    <a:lstStyle/>
                    <a:p>
                      <a:pPr algn="ctr" fontAlgn="ctr"/>
                      <a:r>
                        <a:rPr lang="en-US" sz="1000" b="1" i="0" u="none" strike="noStrike">
                          <a:solidFill>
                            <a:srgbClr val="60497B"/>
                          </a:solidFill>
                          <a:latin typeface="Calibri"/>
                        </a:rPr>
                        <a:t>Complementary UofT Baja Team T-shirts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r>
              <a:tr h="244656">
                <a:tc>
                  <a:txBody>
                    <a:bodyPr/>
                    <a:lstStyle/>
                    <a:p>
                      <a:pPr algn="ctr" fontAlgn="ctr"/>
                      <a:r>
                        <a:rPr lang="en-US" sz="1000" b="1" i="0" u="none" strike="noStrike">
                          <a:solidFill>
                            <a:srgbClr val="E5E0EC"/>
                          </a:solidFill>
                          <a:latin typeface="Calibri"/>
                        </a:rPr>
                        <a:t>Company Logo on Team Clothing</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M</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L</a:t>
                      </a:r>
                    </a:p>
                  </a:txBody>
                  <a:tcPr marL="0" marR="0" marT="0" marB="0" anchor="ctr">
                    <a:lnL>
                      <a:noFill/>
                    </a:lnL>
                    <a:lnR>
                      <a:noFill/>
                    </a:lnR>
                    <a:lnT>
                      <a:noFill/>
                    </a:lnT>
                    <a:lnB>
                      <a:noFill/>
                    </a:lnB>
                    <a:solidFill>
                      <a:srgbClr val="60497B"/>
                    </a:solidFill>
                  </a:tcPr>
                </a:tc>
              </a:tr>
              <a:tr h="244656">
                <a:tc>
                  <a:txBody>
                    <a:bodyPr/>
                    <a:lstStyle/>
                    <a:p>
                      <a:pPr algn="ctr" fontAlgn="ctr"/>
                      <a:r>
                        <a:rPr lang="en-US" sz="1000" b="1" i="0" u="none" strike="noStrike" dirty="0" err="1">
                          <a:solidFill>
                            <a:srgbClr val="60497B"/>
                          </a:solidFill>
                          <a:latin typeface="Calibri"/>
                        </a:rPr>
                        <a:t>UofT</a:t>
                      </a:r>
                      <a:r>
                        <a:rPr lang="en-US" sz="1000" b="1" i="0" u="none" strike="noStrike" dirty="0">
                          <a:solidFill>
                            <a:srgbClr val="60497B"/>
                          </a:solidFill>
                          <a:latin typeface="Calibri"/>
                        </a:rPr>
                        <a:t> Baja On-campus Workshop Tour</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r>
              <a:tr h="244656">
                <a:tc>
                  <a:txBody>
                    <a:bodyPr/>
                    <a:lstStyle/>
                    <a:p>
                      <a:pPr algn="ctr" fontAlgn="ctr"/>
                      <a:r>
                        <a:rPr lang="en-US" sz="1000" b="1" i="0" u="none" strike="noStrike">
                          <a:solidFill>
                            <a:srgbClr val="E5E0EC"/>
                          </a:solidFill>
                          <a:latin typeface="Calibri"/>
                        </a:rPr>
                        <a:t>Company Logo on Public Event Banners</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ü</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ü</a:t>
                      </a:r>
                    </a:p>
                  </a:txBody>
                  <a:tcPr marL="0" marR="0" marT="0" marB="0" anchor="ctr">
                    <a:lnL>
                      <a:noFill/>
                    </a:lnL>
                    <a:lnR>
                      <a:noFill/>
                    </a:lnR>
                    <a:lnT>
                      <a:noFill/>
                    </a:lnT>
                    <a:lnB>
                      <a:noFill/>
                    </a:lnB>
                    <a:solidFill>
                      <a:srgbClr val="60497B"/>
                    </a:solidFill>
                  </a:tcPr>
                </a:tc>
              </a:tr>
              <a:tr h="244656">
                <a:tc>
                  <a:txBody>
                    <a:bodyPr/>
                    <a:lstStyle/>
                    <a:p>
                      <a:pPr algn="ctr" fontAlgn="ctr"/>
                      <a:r>
                        <a:rPr lang="en-US" sz="1000" b="1" i="0" u="none" strike="noStrike" dirty="0">
                          <a:solidFill>
                            <a:srgbClr val="60497B"/>
                          </a:solidFill>
                          <a:latin typeface="Calibri"/>
                        </a:rPr>
                        <a:t>Complementary Framed </a:t>
                      </a:r>
                      <a:r>
                        <a:rPr lang="en-US" sz="1000" b="1" i="0" u="none" strike="noStrike" dirty="0" err="1">
                          <a:solidFill>
                            <a:srgbClr val="60497B"/>
                          </a:solidFill>
                          <a:latin typeface="Calibri"/>
                        </a:rPr>
                        <a:t>UofT</a:t>
                      </a:r>
                      <a:r>
                        <a:rPr lang="en-US" sz="1000" b="1" i="0" u="none" strike="noStrike" dirty="0">
                          <a:solidFill>
                            <a:srgbClr val="60497B"/>
                          </a:solidFill>
                          <a:latin typeface="Calibri"/>
                        </a:rPr>
                        <a:t> Baja Team Photo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r>
              <a:tr h="244656">
                <a:tc>
                  <a:txBody>
                    <a:bodyPr/>
                    <a:lstStyle/>
                    <a:p>
                      <a:pPr algn="ctr" fontAlgn="ctr"/>
                      <a:r>
                        <a:rPr lang="en-US" sz="1000" b="1" i="0" u="none" strike="noStrike">
                          <a:solidFill>
                            <a:srgbClr val="E5E0EC"/>
                          </a:solidFill>
                          <a:latin typeface="Calibri"/>
                        </a:rPr>
                        <a:t>Company Logo on Posters on UofT Campus</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Wingdings"/>
                        </a:rPr>
                        <a:t>ü</a:t>
                      </a:r>
                    </a:p>
                  </a:txBody>
                  <a:tcPr marL="0" marR="0" marT="0" marB="0" anchor="ctr">
                    <a:lnL>
                      <a:noFill/>
                    </a:lnL>
                    <a:lnR>
                      <a:noFill/>
                    </a:lnR>
                    <a:lnT>
                      <a:noFill/>
                    </a:lnT>
                    <a:lnB>
                      <a:noFill/>
                    </a:lnB>
                    <a:solidFill>
                      <a:srgbClr val="60497B"/>
                    </a:solidFill>
                  </a:tcPr>
                </a:tc>
              </a:tr>
              <a:tr h="244656">
                <a:tc>
                  <a:txBody>
                    <a:bodyPr/>
                    <a:lstStyle/>
                    <a:p>
                      <a:pPr algn="ctr" fontAlgn="ctr"/>
                      <a:r>
                        <a:rPr lang="en-US" sz="1000" b="1" i="0" u="none" strike="noStrike">
                          <a:solidFill>
                            <a:srgbClr val="60497B"/>
                          </a:solidFill>
                          <a:latin typeface="Calibri"/>
                        </a:rPr>
                        <a:t>Company Logo on Team Trailer</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Calibri"/>
                        </a:rPr>
                        <a:t> </a:t>
                      </a:r>
                    </a:p>
                  </a:txBody>
                  <a:tcPr marL="0" marR="0" marT="0" marB="0" anchor="ctr">
                    <a:lnL>
                      <a:noFill/>
                    </a:lnL>
                    <a:lnR>
                      <a:noFill/>
                    </a:lnR>
                    <a:lnT>
                      <a:noFill/>
                    </a:lnT>
                    <a:lnB>
                      <a:noFill/>
                    </a:lnB>
                    <a:solidFill>
                      <a:srgbClr val="B2A1C7"/>
                    </a:solidFill>
                  </a:tcPr>
                </a:tc>
                <a:tc>
                  <a:txBody>
                    <a:bodyPr/>
                    <a:lstStyle/>
                    <a:p>
                      <a:pPr algn="ctr" fontAlgn="ctr"/>
                      <a:r>
                        <a:rPr lang="en-US" sz="900" b="1" i="0" u="none" strike="noStrike">
                          <a:solidFill>
                            <a:srgbClr val="60497B"/>
                          </a:solidFill>
                          <a:latin typeface="Wingdings"/>
                        </a:rPr>
                        <a:t>ü</a:t>
                      </a:r>
                    </a:p>
                  </a:txBody>
                  <a:tcPr marL="0" marR="0" marT="0" marB="0" anchor="ctr">
                    <a:lnL>
                      <a:noFill/>
                    </a:lnL>
                    <a:lnR>
                      <a:noFill/>
                    </a:lnR>
                    <a:lnT>
                      <a:noFill/>
                    </a:lnT>
                    <a:lnB>
                      <a:noFill/>
                    </a:lnB>
                    <a:solidFill>
                      <a:srgbClr val="B2A1C7"/>
                    </a:solidFill>
                  </a:tcPr>
                </a:tc>
              </a:tr>
              <a:tr h="244656">
                <a:tc>
                  <a:txBody>
                    <a:bodyPr/>
                    <a:lstStyle/>
                    <a:p>
                      <a:pPr algn="ctr" fontAlgn="ctr"/>
                      <a:r>
                        <a:rPr lang="fr-FR" sz="1000" b="1" i="0" u="none" strike="noStrike">
                          <a:solidFill>
                            <a:srgbClr val="E5E0EC"/>
                          </a:solidFill>
                          <a:latin typeface="Calibri"/>
                        </a:rPr>
                        <a:t>Complementary UofT Baja Promotional Souvenirs</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a:solidFill>
                            <a:srgbClr val="E5E0EC"/>
                          </a:solidFill>
                          <a:latin typeface="Calibri"/>
                        </a:rPr>
                        <a:t> </a:t>
                      </a:r>
                    </a:p>
                  </a:txBody>
                  <a:tcPr marL="0" marR="0" marT="0" marB="0" anchor="ctr">
                    <a:lnL>
                      <a:noFill/>
                    </a:lnL>
                    <a:lnR>
                      <a:noFill/>
                    </a:lnR>
                    <a:lnT>
                      <a:noFill/>
                    </a:lnT>
                    <a:lnB>
                      <a:noFill/>
                    </a:lnB>
                    <a:solidFill>
                      <a:srgbClr val="60497B"/>
                    </a:solidFill>
                  </a:tcPr>
                </a:tc>
                <a:tc>
                  <a:txBody>
                    <a:bodyPr/>
                    <a:lstStyle/>
                    <a:p>
                      <a:pPr algn="ctr" fontAlgn="ctr"/>
                      <a:r>
                        <a:rPr lang="en-US" sz="900" b="1" i="0" u="none" strike="noStrike" dirty="0">
                          <a:solidFill>
                            <a:srgbClr val="E5E0EC"/>
                          </a:solidFill>
                          <a:latin typeface="Wingdings"/>
                        </a:rPr>
                        <a:t>ü</a:t>
                      </a:r>
                    </a:p>
                  </a:txBody>
                  <a:tcPr marL="0" marR="0" marT="0" marB="0" anchor="ctr">
                    <a:lnL>
                      <a:noFill/>
                    </a:lnL>
                    <a:lnR>
                      <a:noFill/>
                    </a:lnR>
                    <a:lnT>
                      <a:noFill/>
                    </a:lnT>
                    <a:lnB>
                      <a:noFill/>
                    </a:lnB>
                    <a:solidFill>
                      <a:srgbClr val="60497B"/>
                    </a:solidFill>
                  </a:tcPr>
                </a:tc>
              </a:tr>
            </a:tbl>
          </a:graphicData>
        </a:graphic>
      </p:graphicFrame>
      <p:sp>
        <p:nvSpPr>
          <p:cNvPr id="16" name="TextBox 15"/>
          <p:cNvSpPr txBox="1"/>
          <p:nvPr/>
        </p:nvSpPr>
        <p:spPr>
          <a:xfrm>
            <a:off x="2338084" y="5023413"/>
            <a:ext cx="4143739" cy="1200329"/>
          </a:xfrm>
          <a:prstGeom prst="rect">
            <a:avLst/>
          </a:prstGeom>
          <a:noFill/>
        </p:spPr>
        <p:txBody>
          <a:bodyPr wrap="square" rtlCol="0">
            <a:spAutoFit/>
          </a:bodyPr>
          <a:lstStyle/>
          <a:p>
            <a:r>
              <a:rPr lang="en-US" sz="1200" dirty="0" smtClean="0">
                <a:solidFill>
                  <a:schemeClr val="bg1"/>
                </a:solidFill>
              </a:rPr>
              <a:t>Additionally:</a:t>
            </a:r>
          </a:p>
          <a:p>
            <a:pPr>
              <a:buFont typeface="Wingdings" pitchFamily="2" charset="2"/>
              <a:buChar char="v"/>
            </a:pPr>
            <a:r>
              <a:rPr lang="en-US" sz="1200" dirty="0" smtClean="0">
                <a:solidFill>
                  <a:schemeClr val="bg1"/>
                </a:solidFill>
              </a:rPr>
              <a:t>We are open to discuss naming rights. </a:t>
            </a:r>
            <a:endParaRPr lang="en-US" sz="1200" dirty="0" smtClean="0">
              <a:solidFill>
                <a:schemeClr val="bg1"/>
              </a:solidFill>
            </a:endParaRPr>
          </a:p>
          <a:p>
            <a:pPr>
              <a:buFont typeface="Wingdings" pitchFamily="2" charset="2"/>
              <a:buChar char="v"/>
            </a:pPr>
            <a:r>
              <a:rPr lang="en-US" sz="1200" dirty="0" smtClean="0">
                <a:solidFill>
                  <a:schemeClr val="bg1"/>
                </a:solidFill>
              </a:rPr>
              <a:t>We </a:t>
            </a:r>
            <a:r>
              <a:rPr lang="en-US" sz="1200" dirty="0" smtClean="0">
                <a:solidFill>
                  <a:schemeClr val="bg1"/>
                </a:solidFill>
              </a:rPr>
              <a:t>would be glad to accept </a:t>
            </a:r>
            <a:r>
              <a:rPr lang="en-US" sz="1200" dirty="0" smtClean="0">
                <a:solidFill>
                  <a:schemeClr val="bg1"/>
                </a:solidFill>
              </a:rPr>
              <a:t>parts, tools, services, transportation, and office supplies .</a:t>
            </a:r>
          </a:p>
          <a:p>
            <a:pPr>
              <a:buFont typeface="Wingdings" pitchFamily="2" charset="2"/>
              <a:buChar char="v"/>
            </a:pPr>
            <a:r>
              <a:rPr lang="en-US" sz="1200" dirty="0" smtClean="0">
                <a:solidFill>
                  <a:schemeClr val="bg1"/>
                </a:solidFill>
              </a:rPr>
              <a:t>We </a:t>
            </a:r>
            <a:r>
              <a:rPr lang="en-US" sz="1200" dirty="0" smtClean="0">
                <a:solidFill>
                  <a:schemeClr val="bg1"/>
                </a:solidFill>
              </a:rPr>
              <a:t>are </a:t>
            </a:r>
            <a:r>
              <a:rPr lang="en-US" sz="1200" dirty="0" smtClean="0">
                <a:solidFill>
                  <a:schemeClr val="bg1"/>
                </a:solidFill>
              </a:rPr>
              <a:t>open </a:t>
            </a:r>
            <a:r>
              <a:rPr lang="en-US" sz="1200" dirty="0" smtClean="0">
                <a:solidFill>
                  <a:schemeClr val="bg1"/>
                </a:solidFill>
              </a:rPr>
              <a:t>to discuss </a:t>
            </a:r>
            <a:r>
              <a:rPr lang="en-US" sz="1200" dirty="0" smtClean="0">
                <a:solidFill>
                  <a:schemeClr val="bg1"/>
                </a:solidFill>
              </a:rPr>
              <a:t>other sponsorship </a:t>
            </a:r>
          </a:p>
          <a:p>
            <a:r>
              <a:rPr lang="en-US" sz="1200" dirty="0" smtClean="0">
                <a:solidFill>
                  <a:schemeClr val="bg1"/>
                </a:solidFill>
              </a:rPr>
              <a:t>opportunities.</a:t>
            </a:r>
            <a:endParaRPr lang="en-US" sz="1200" dirty="0">
              <a:solidFill>
                <a:schemeClr val="bg1"/>
              </a:solidFill>
            </a:endParaRPr>
          </a:p>
        </p:txBody>
      </p:sp>
    </p:spTree>
    <p:extLst>
      <p:ext uri="{BB962C8B-B14F-4D97-AF65-F5344CB8AC3E}">
        <p14:creationId xmlns:p14="http://schemas.microsoft.com/office/powerpoint/2010/main" xmlns="" val="3123407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6284</TotalTime>
  <Words>982</Words>
  <Application>Microsoft Office PowerPoint</Application>
  <PresentationFormat>On-screen Show (4:3)</PresentationFormat>
  <Paragraphs>244</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University of Toronto BAJA SAE Racing Team  Sponsorship Package  2014-2015</vt:lpstr>
      <vt:lpstr> Letter From the President</vt:lpstr>
      <vt:lpstr>Slide 3</vt:lpstr>
      <vt:lpstr>Slide 4</vt:lpstr>
      <vt:lpstr>The Car</vt:lpstr>
      <vt:lpstr> 2013 - 2014 Budget</vt:lpstr>
      <vt:lpstr> Key Events for 2014-2015</vt:lpstr>
      <vt:lpstr> Why Work with Us?</vt:lpstr>
      <vt:lpstr> Sponsorship Opportunities</vt:lpstr>
      <vt:lpstr>Slide 10</vt:lpstr>
      <vt:lpstr>Slide 11</vt:lpstr>
      <vt:lpstr>Slide 12</vt:lpstr>
    </vt:vector>
  </TitlesOfParts>
  <Company>University of Toronto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Volodymyr Ponomar</dc:creator>
  <cp:lastModifiedBy>Jack</cp:lastModifiedBy>
  <cp:revision>326</cp:revision>
  <dcterms:created xsi:type="dcterms:W3CDTF">2014-06-25T15:41:53Z</dcterms:created>
  <dcterms:modified xsi:type="dcterms:W3CDTF">2014-07-24T15:33:51Z</dcterms:modified>
</cp:coreProperties>
</file>